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6" r:id="rId13"/>
    <p:sldId id="275" r:id="rId14"/>
    <p:sldId id="277" r:id="rId15"/>
    <p:sldId id="274" r:id="rId16"/>
    <p:sldId id="272" r:id="rId17"/>
    <p:sldId id="261" r:id="rId18"/>
    <p:sldId id="260" r:id="rId19"/>
    <p:sldId id="27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>
      <p:cViewPr varScale="1">
        <p:scale>
          <a:sx n="87" d="100"/>
          <a:sy n="87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890CD-3D45-4ADC-AEF8-126F90F9D77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5F4AE10-DC51-4F5F-8278-869806712B59}">
      <dgm:prSet custT="1"/>
      <dgm:spPr/>
      <dgm:t>
        <a:bodyPr/>
        <a:lstStyle/>
        <a:p>
          <a:pPr algn="ctr" rtl="0"/>
          <a:r>
            <a:rPr lang="pl-PL" sz="4800" b="1" dirty="0" smtClean="0"/>
            <a:t>ŻOŁNIERZE WYKLĘCI</a:t>
          </a:r>
        </a:p>
        <a:p>
          <a:pPr algn="ctr" rtl="0"/>
          <a:r>
            <a:rPr lang="pl-PL" sz="4000" b="1" dirty="0" smtClean="0"/>
            <a:t>1944-1963</a:t>
          </a:r>
        </a:p>
        <a:p>
          <a:pPr algn="ctr" rtl="0"/>
          <a:r>
            <a:rPr lang="pl-PL" sz="4800" b="1" dirty="0" smtClean="0"/>
            <a:t>ŻOŁNIERZE NIEZŁOMNI</a:t>
          </a:r>
        </a:p>
      </dgm:t>
    </dgm:pt>
    <dgm:pt modelId="{B4706336-E89B-4B83-B889-AD0D2DF6E7AA}" type="sibTrans" cxnId="{0106660A-BCEC-4181-A672-688519600DB1}">
      <dgm:prSet/>
      <dgm:spPr/>
      <dgm:t>
        <a:bodyPr/>
        <a:lstStyle/>
        <a:p>
          <a:endParaRPr lang="pl-PL"/>
        </a:p>
      </dgm:t>
    </dgm:pt>
    <dgm:pt modelId="{06534873-E1E9-4375-BC1F-67443E74D792}" type="parTrans" cxnId="{0106660A-BCEC-4181-A672-688519600DB1}">
      <dgm:prSet/>
      <dgm:spPr/>
      <dgm:t>
        <a:bodyPr/>
        <a:lstStyle/>
        <a:p>
          <a:endParaRPr lang="pl-PL"/>
        </a:p>
      </dgm:t>
    </dgm:pt>
    <dgm:pt modelId="{F1F86E28-3FC8-4A76-AAD1-17881CDBFDAA}" type="pres">
      <dgm:prSet presAssocID="{B34890CD-3D45-4ADC-AEF8-126F90F9D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9705A9-B17E-419D-B56A-BA255C90974F}" type="pres">
      <dgm:prSet presAssocID="{65F4AE10-DC51-4F5F-8278-869806712B59}" presName="parentText" presStyleLbl="node1" presStyleIdx="0" presStyleCnt="1" custScaleY="567419" custLinFactNeighborY="-27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C230EB2-FAB1-43B1-9F97-DCB908FB69BA}" type="presOf" srcId="{65F4AE10-DC51-4F5F-8278-869806712B59}" destId="{389705A9-B17E-419D-B56A-BA255C90974F}" srcOrd="0" destOrd="0" presId="urn:microsoft.com/office/officeart/2005/8/layout/vList2"/>
    <dgm:cxn modelId="{0106660A-BCEC-4181-A672-688519600DB1}" srcId="{B34890CD-3D45-4ADC-AEF8-126F90F9D771}" destId="{65F4AE10-DC51-4F5F-8278-869806712B59}" srcOrd="0" destOrd="0" parTransId="{06534873-E1E9-4375-BC1F-67443E74D792}" sibTransId="{B4706336-E89B-4B83-B889-AD0D2DF6E7AA}"/>
    <dgm:cxn modelId="{6B8DFA10-34D4-48C0-BF50-E73350929F85}" type="presOf" srcId="{B34890CD-3D45-4ADC-AEF8-126F90F9D771}" destId="{F1F86E28-3FC8-4A76-AAD1-17881CDBFDAA}" srcOrd="0" destOrd="0" presId="urn:microsoft.com/office/officeart/2005/8/layout/vList2"/>
    <dgm:cxn modelId="{A626A16F-C0FC-4257-B673-30B089593A2E}" type="presParOf" srcId="{F1F86E28-3FC8-4A76-AAD1-17881CDBFDAA}" destId="{389705A9-B17E-419D-B56A-BA255C9097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26F9B3-C721-459F-96AE-B0462CF115B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4A440F1-142B-49BB-AB2B-B7EC769DDAC6}">
      <dgm:prSet/>
      <dgm:spPr/>
      <dgm:t>
        <a:bodyPr/>
        <a:lstStyle/>
        <a:p>
          <a:pPr algn="ctr" rtl="0"/>
          <a:r>
            <a:rPr lang="pl-PL" b="1" dirty="0" smtClean="0"/>
            <a:t>Walki Zbrojne</a:t>
          </a:r>
          <a:endParaRPr lang="pl-PL" b="1" dirty="0"/>
        </a:p>
      </dgm:t>
    </dgm:pt>
    <dgm:pt modelId="{A9CF904C-9A4D-4A9A-9304-4E942E85A375}" type="parTrans" cxnId="{DA1A3CD2-A951-4709-B1AC-1C5A5EC8EA05}">
      <dgm:prSet/>
      <dgm:spPr/>
      <dgm:t>
        <a:bodyPr/>
        <a:lstStyle/>
        <a:p>
          <a:endParaRPr lang="pl-PL"/>
        </a:p>
      </dgm:t>
    </dgm:pt>
    <dgm:pt modelId="{EC639B12-77B4-40CC-9952-44587A888BD5}" type="sibTrans" cxnId="{DA1A3CD2-A951-4709-B1AC-1C5A5EC8EA05}">
      <dgm:prSet/>
      <dgm:spPr/>
      <dgm:t>
        <a:bodyPr/>
        <a:lstStyle/>
        <a:p>
          <a:endParaRPr lang="pl-PL"/>
        </a:p>
      </dgm:t>
    </dgm:pt>
    <dgm:pt modelId="{BF3AC984-428B-4D3E-8E00-53EBB5F07115}" type="pres">
      <dgm:prSet presAssocID="{D726F9B3-C721-459F-96AE-B0462CF115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085C5D-5894-4C67-B1E8-DED3F6589AA2}" type="pres">
      <dgm:prSet presAssocID="{94A440F1-142B-49BB-AB2B-B7EC769DDAC6}" presName="parentText" presStyleLbl="node1" presStyleIdx="0" presStyleCnt="1" custLinFactNeighborX="-64749" custLinFactNeighborY="1846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738B6F-216F-436C-B191-F6C2BCBAA4EA}" type="presOf" srcId="{D726F9B3-C721-459F-96AE-B0462CF115BF}" destId="{BF3AC984-428B-4D3E-8E00-53EBB5F07115}" srcOrd="0" destOrd="0" presId="urn:microsoft.com/office/officeart/2005/8/layout/vList2"/>
    <dgm:cxn modelId="{0BDC9273-87A5-445C-B0F2-24908E35FAFD}" type="presOf" srcId="{94A440F1-142B-49BB-AB2B-B7EC769DDAC6}" destId="{76085C5D-5894-4C67-B1E8-DED3F6589AA2}" srcOrd="0" destOrd="0" presId="urn:microsoft.com/office/officeart/2005/8/layout/vList2"/>
    <dgm:cxn modelId="{DA1A3CD2-A951-4709-B1AC-1C5A5EC8EA05}" srcId="{D726F9B3-C721-459F-96AE-B0462CF115BF}" destId="{94A440F1-142B-49BB-AB2B-B7EC769DDAC6}" srcOrd="0" destOrd="0" parTransId="{A9CF904C-9A4D-4A9A-9304-4E942E85A375}" sibTransId="{EC639B12-77B4-40CC-9952-44587A888BD5}"/>
    <dgm:cxn modelId="{F8C8601E-E841-4BFE-8CA3-E8109FBDDBA6}" type="presParOf" srcId="{BF3AC984-428B-4D3E-8E00-53EBB5F07115}" destId="{76085C5D-5894-4C67-B1E8-DED3F6589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8E1802-BF1D-4DF6-B38E-55CE34BB0B22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B057E33-3787-4E5C-B62B-D16069B6B8B9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l-PL" b="0" dirty="0" smtClean="0">
              <a:solidFill>
                <a:schemeClr val="tx1"/>
              </a:solidFill>
            </a:rPr>
            <a:t>Prawie tysiąc starć, bitew, walk i potyczek z siłami bezpieczeństwa: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>
              <a:solidFill>
                <a:schemeClr val="tx1"/>
              </a:solidFill>
            </a:rPr>
            <a:t>     - bitwa w Lesie Stockim (24.V.1945r</a:t>
          </a:r>
          <a:r>
            <a:rPr lang="pl-PL" b="0" dirty="0" smtClean="0">
              <a:solidFill>
                <a:schemeClr val="tx1"/>
              </a:solidFill>
            </a:rPr>
            <a:t>.</a:t>
          </a:r>
          <a:r>
            <a:rPr lang="pl-PL" b="1" dirty="0" smtClean="0">
              <a:solidFill>
                <a:schemeClr val="tx1"/>
              </a:solidFill>
            </a:rPr>
            <a:t>)</a:t>
          </a:r>
          <a:r>
            <a:rPr lang="pl-PL" b="0" dirty="0" smtClean="0">
              <a:solidFill>
                <a:schemeClr val="tx1"/>
              </a:solidFill>
            </a:rPr>
            <a:t>- stoczona pomiędzy zgrupowaniem AK-DSZ pod </a:t>
          </a:r>
          <a:r>
            <a:rPr lang="pl-PL" b="0" dirty="0" err="1" smtClean="0">
              <a:solidFill>
                <a:schemeClr val="tx1"/>
              </a:solidFill>
            </a:rPr>
            <a:t>dow</a:t>
          </a:r>
          <a:r>
            <a:rPr lang="pl-PL" b="0" dirty="0" smtClean="0">
              <a:solidFill>
                <a:schemeClr val="tx1"/>
              </a:solidFill>
            </a:rPr>
            <a:t>. M. </a:t>
          </a:r>
          <a:r>
            <a:rPr lang="pl-PL" b="0" dirty="0" err="1" smtClean="0">
              <a:solidFill>
                <a:schemeClr val="tx1"/>
              </a:solidFill>
            </a:rPr>
            <a:t>Bernaciaka</a:t>
          </a:r>
          <a:r>
            <a:rPr lang="pl-PL" b="0" dirty="0" smtClean="0">
              <a:solidFill>
                <a:schemeClr val="tx1"/>
              </a:solidFill>
            </a:rPr>
            <a:t>  </a:t>
          </a:r>
          <a:r>
            <a:rPr lang="pl-PL" b="0" dirty="0" err="1" smtClean="0">
              <a:solidFill>
                <a:schemeClr val="tx1"/>
              </a:solidFill>
            </a:rPr>
            <a:t>ps</a:t>
          </a:r>
          <a:r>
            <a:rPr lang="pl-PL" b="0" dirty="0" smtClean="0">
              <a:solidFill>
                <a:schemeClr val="tx1"/>
              </a:solidFill>
            </a:rPr>
            <a:t> „Orlik” (170-190), a żołnierzami NKWD, KBW, UB, MO (680);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>
              <a:solidFill>
                <a:schemeClr val="tx1"/>
              </a:solidFill>
            </a:rPr>
            <a:t>     - starcie pod Kotkami (28.V.-2.VI. 1945r.) </a:t>
          </a:r>
          <a:r>
            <a:rPr lang="pl-PL" b="0" dirty="0" smtClean="0">
              <a:solidFill>
                <a:schemeClr val="tx1"/>
              </a:solidFill>
            </a:rPr>
            <a:t>w lesie pod Kotkami między oddziałem NSZ pod </a:t>
          </a:r>
          <a:r>
            <a:rPr lang="pl-PL" b="0" dirty="0" err="1" smtClean="0">
              <a:solidFill>
                <a:schemeClr val="tx1"/>
              </a:solidFill>
            </a:rPr>
            <a:t>dow</a:t>
          </a:r>
          <a:r>
            <a:rPr lang="pl-PL" b="0" dirty="0" smtClean="0">
              <a:solidFill>
                <a:schemeClr val="tx1"/>
              </a:solidFill>
            </a:rPr>
            <a:t>. por. S. Sikorskiego, a grupami operacyjnymi PUBP z Buska-Zdroju i WUBP z Kielc wspieranymi przez oddział Armii Czerwonej,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>
              <a:solidFill>
                <a:schemeClr val="tx1"/>
              </a:solidFill>
            </a:rPr>
            <a:t>     - starcie pod Zwoleniem (15.VI.1946r.) </a:t>
          </a:r>
          <a:r>
            <a:rPr lang="pl-PL" b="0" dirty="0" smtClean="0">
              <a:solidFill>
                <a:schemeClr val="tx1"/>
              </a:solidFill>
            </a:rPr>
            <a:t>oddziałów „Igły”, „Beliny”, „Oriona”, „Orła”, „Zagóry” i „Dzidy” pod ogólnym dowództwem komendanta Inspektoratu ZZK por. „Zagończyka” (ok 100-130) z GO NKWD-UB-Acz.        </a:t>
          </a:r>
          <a:r>
            <a:rPr lang="pl-PL" b="1" dirty="0" smtClean="0">
              <a:solidFill>
                <a:schemeClr val="tx1"/>
              </a:solidFill>
            </a:rPr>
            <a:t>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>
              <a:solidFill>
                <a:schemeClr val="tx1"/>
              </a:solidFill>
            </a:rPr>
            <a:t>                                                                      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0" dirty="0" smtClean="0">
              <a:solidFill>
                <a:schemeClr val="tx1"/>
              </a:solidFill>
            </a:rPr>
            <a:t>Ponad 1200 rozbić/ataków na posterunki MO, dziesiątki akcji na pociągi, 4 ataki na placówki UBP.                                        </a:t>
          </a:r>
        </a:p>
        <a:p>
          <a:pPr rtl="0">
            <a:lnSpc>
              <a:spcPct val="90000"/>
            </a:lnSpc>
            <a:spcAft>
              <a:spcPts val="0"/>
            </a:spcAft>
          </a:pPr>
          <a:r>
            <a:rPr lang="pl-PL" b="1" dirty="0" smtClean="0">
              <a:solidFill>
                <a:schemeClr val="tx1"/>
              </a:solidFill>
            </a:rPr>
            <a:t> </a:t>
          </a:r>
          <a:endParaRPr lang="pl-PL" b="1" dirty="0">
            <a:solidFill>
              <a:schemeClr val="tx1"/>
            </a:solidFill>
          </a:endParaRPr>
        </a:p>
      </dgm:t>
    </dgm:pt>
    <dgm:pt modelId="{B7F56F51-0926-4ED6-B375-1DE0F823A538}" type="parTrans" cxnId="{B2081F7C-6584-49F7-B28E-77B0B46FA562}">
      <dgm:prSet/>
      <dgm:spPr/>
      <dgm:t>
        <a:bodyPr/>
        <a:lstStyle/>
        <a:p>
          <a:endParaRPr lang="pl-PL"/>
        </a:p>
      </dgm:t>
    </dgm:pt>
    <dgm:pt modelId="{1DEB4DEC-2E2A-4F64-9A6D-BE910D30B082}" type="sibTrans" cxnId="{B2081F7C-6584-49F7-B28E-77B0B46FA562}">
      <dgm:prSet/>
      <dgm:spPr/>
      <dgm:t>
        <a:bodyPr/>
        <a:lstStyle/>
        <a:p>
          <a:endParaRPr lang="pl-PL"/>
        </a:p>
      </dgm:t>
    </dgm:pt>
    <dgm:pt modelId="{994D18AE-E8DC-4362-AF0A-A9CBA4BE9827}" type="pres">
      <dgm:prSet presAssocID="{D68E1802-BF1D-4DF6-B38E-55CE34BB0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484337-B56D-4907-BAA1-02B75136BD07}" type="pres">
      <dgm:prSet presAssocID="{9B057E33-3787-4E5C-B62B-D16069B6B8B9}" presName="parentText" presStyleLbl="node1" presStyleIdx="0" presStyleCnt="1" custScaleY="4742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D88FD6-31F5-47D4-957A-368CD2933CB5}" type="presOf" srcId="{D68E1802-BF1D-4DF6-B38E-55CE34BB0B22}" destId="{994D18AE-E8DC-4362-AF0A-A9CBA4BE9827}" srcOrd="0" destOrd="0" presId="urn:microsoft.com/office/officeart/2005/8/layout/vList2"/>
    <dgm:cxn modelId="{B2081F7C-6584-49F7-B28E-77B0B46FA562}" srcId="{D68E1802-BF1D-4DF6-B38E-55CE34BB0B22}" destId="{9B057E33-3787-4E5C-B62B-D16069B6B8B9}" srcOrd="0" destOrd="0" parTransId="{B7F56F51-0926-4ED6-B375-1DE0F823A538}" sibTransId="{1DEB4DEC-2E2A-4F64-9A6D-BE910D30B082}"/>
    <dgm:cxn modelId="{B48180EF-3D09-4503-A084-DE025C99EF8B}" type="presOf" srcId="{9B057E33-3787-4E5C-B62B-D16069B6B8B9}" destId="{43484337-B56D-4907-BAA1-02B75136BD07}" srcOrd="0" destOrd="0" presId="urn:microsoft.com/office/officeart/2005/8/layout/vList2"/>
    <dgm:cxn modelId="{53F3189F-A891-4028-83E5-426040757853}" type="presParOf" srcId="{994D18AE-E8DC-4362-AF0A-A9CBA4BE9827}" destId="{43484337-B56D-4907-BAA1-02B75136BD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FF927D-281C-4D56-B80D-422378B988A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16F5C75C-DB38-4BE3-9D2B-3CB242740C2B}">
      <dgm:prSet/>
      <dgm:spPr/>
      <dgm:t>
        <a:bodyPr/>
        <a:lstStyle/>
        <a:p>
          <a:pPr algn="ctr" rtl="0"/>
          <a:r>
            <a:rPr lang="pl-PL" b="1" dirty="0" smtClean="0"/>
            <a:t>Rozbijanie więzień</a:t>
          </a:r>
          <a:endParaRPr lang="pl-PL" dirty="0"/>
        </a:p>
      </dgm:t>
    </dgm:pt>
    <dgm:pt modelId="{1B165947-6909-43E3-9C96-4E6F1EFF9362}" type="parTrans" cxnId="{D4B2E9A6-D897-49C0-9E84-DD4D34E6C85B}">
      <dgm:prSet/>
      <dgm:spPr/>
      <dgm:t>
        <a:bodyPr/>
        <a:lstStyle/>
        <a:p>
          <a:endParaRPr lang="pl-PL"/>
        </a:p>
      </dgm:t>
    </dgm:pt>
    <dgm:pt modelId="{4325E416-63C7-418B-97EF-571C53E19D10}" type="sibTrans" cxnId="{D4B2E9A6-D897-49C0-9E84-DD4D34E6C85B}">
      <dgm:prSet/>
      <dgm:spPr/>
      <dgm:t>
        <a:bodyPr/>
        <a:lstStyle/>
        <a:p>
          <a:endParaRPr lang="pl-PL"/>
        </a:p>
      </dgm:t>
    </dgm:pt>
    <dgm:pt modelId="{ABA96447-4908-44E6-8E97-2B62DE0518FD}" type="pres">
      <dgm:prSet presAssocID="{81FF927D-281C-4D56-B80D-422378B988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FDDB53-25A7-467B-A4A9-4A750B081F51}" type="pres">
      <dgm:prSet presAssocID="{16F5C75C-DB38-4BE3-9D2B-3CB242740C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B2E9A6-D897-49C0-9E84-DD4D34E6C85B}" srcId="{81FF927D-281C-4D56-B80D-422378B988A1}" destId="{16F5C75C-DB38-4BE3-9D2B-3CB242740C2B}" srcOrd="0" destOrd="0" parTransId="{1B165947-6909-43E3-9C96-4E6F1EFF9362}" sibTransId="{4325E416-63C7-418B-97EF-571C53E19D10}"/>
    <dgm:cxn modelId="{411B330E-4B66-40C2-9CC1-D3C357AD62A0}" type="presOf" srcId="{16F5C75C-DB38-4BE3-9D2B-3CB242740C2B}" destId="{9AFDDB53-25A7-467B-A4A9-4A750B081F51}" srcOrd="0" destOrd="0" presId="urn:microsoft.com/office/officeart/2005/8/layout/vList2"/>
    <dgm:cxn modelId="{DF93CA94-12F8-4BEE-9643-8FF3B86DC2E3}" type="presOf" srcId="{81FF927D-281C-4D56-B80D-422378B988A1}" destId="{ABA96447-4908-44E6-8E97-2B62DE0518FD}" srcOrd="0" destOrd="0" presId="urn:microsoft.com/office/officeart/2005/8/layout/vList2"/>
    <dgm:cxn modelId="{2C8C61FA-C400-476D-BDD9-57CA91C993B0}" type="presParOf" srcId="{ABA96447-4908-44E6-8E97-2B62DE0518FD}" destId="{9AFDDB53-25A7-467B-A4A9-4A750B081F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EE668D-B2E2-4E8C-958C-63059D99F33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6235875-AB61-43B4-909B-5FB43CEA978E}">
      <dgm:prSet/>
      <dgm:spPr/>
      <dgm:t>
        <a:bodyPr/>
        <a:lstStyle/>
        <a:p>
          <a:pPr rtl="0"/>
          <a:r>
            <a:rPr lang="pl-PL" b="1" dirty="0" smtClean="0"/>
            <a:t>38 ataków na więzienia m.in.:                                           </a:t>
          </a:r>
        </a:p>
        <a:p>
          <a:pPr rtl="0"/>
          <a:r>
            <a:rPr lang="pl-PL" b="1" dirty="0" smtClean="0"/>
            <a:t>- Puławy 24 kwietnia 1945 r.                                                              </a:t>
          </a:r>
        </a:p>
        <a:p>
          <a:pPr rtl="0"/>
          <a:r>
            <a:rPr lang="pl-PL" b="1" dirty="0" smtClean="0"/>
            <a:t>- Kielce 4/5 sierpnia 1945 r.      </a:t>
          </a:r>
          <a:r>
            <a:rPr lang="pl-PL" b="1" dirty="0" smtClean="0">
              <a:solidFill>
                <a:srgbClr val="FF0000"/>
              </a:solidFill>
            </a:rPr>
            <a:t>        </a:t>
          </a:r>
          <a:r>
            <a:rPr lang="pl-PL" b="1" dirty="0" smtClean="0"/>
            <a:t>                                                 </a:t>
          </a:r>
        </a:p>
        <a:p>
          <a:pPr rtl="0"/>
          <a:r>
            <a:rPr lang="pl-PL" b="1" dirty="0" smtClean="0"/>
            <a:t>- Radom 9 września 1945 r.                                                                </a:t>
          </a:r>
        </a:p>
        <a:p>
          <a:pPr rtl="0"/>
          <a:r>
            <a:rPr lang="pl-PL" b="1" dirty="0" smtClean="0"/>
            <a:t>- Zamość 8 maja 1946 r.                                                       </a:t>
          </a:r>
        </a:p>
        <a:p>
          <a:pPr rtl="0"/>
          <a:r>
            <a:rPr lang="pl-PL" b="1" dirty="0" smtClean="0"/>
            <a:t>5 ataków na obozy, w których przetrzymywani byli więźniowie m.in.:                                                                                       - Rembertów (20/21 maja 1945 r.)                                                          </a:t>
          </a:r>
        </a:p>
        <a:p>
          <a:pPr rtl="0"/>
          <a:r>
            <a:rPr lang="pl-PL" b="1" dirty="0" smtClean="0"/>
            <a:t>- Piotrków Trybunalski (17 czerwca 1945 r.)</a:t>
          </a:r>
          <a:endParaRPr lang="pl-PL" b="1" dirty="0"/>
        </a:p>
      </dgm:t>
    </dgm:pt>
    <dgm:pt modelId="{F5F04A74-D664-46AB-AEA9-1100659E4823}" type="parTrans" cxnId="{80F8F2E8-DBF9-45E7-BDB7-380C03D3B80D}">
      <dgm:prSet/>
      <dgm:spPr/>
      <dgm:t>
        <a:bodyPr/>
        <a:lstStyle/>
        <a:p>
          <a:endParaRPr lang="pl-PL"/>
        </a:p>
      </dgm:t>
    </dgm:pt>
    <dgm:pt modelId="{5E166E89-EC51-4C8A-B66A-3367158F9556}" type="sibTrans" cxnId="{80F8F2E8-DBF9-45E7-BDB7-380C03D3B80D}">
      <dgm:prSet/>
      <dgm:spPr/>
      <dgm:t>
        <a:bodyPr/>
        <a:lstStyle/>
        <a:p>
          <a:endParaRPr lang="pl-PL"/>
        </a:p>
      </dgm:t>
    </dgm:pt>
    <dgm:pt modelId="{99F550B3-6AAA-4D5D-81D0-63728E84D27A}" type="pres">
      <dgm:prSet presAssocID="{E9EE668D-B2E2-4E8C-958C-63059D99F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5324F5-07BE-4729-A0EC-8E72C0D88289}" type="pres">
      <dgm:prSet presAssocID="{76235875-AB61-43B4-909B-5FB43CEA978E}" presName="parentText" presStyleLbl="node1" presStyleIdx="0" presStyleCnt="1" custAng="0" custScaleY="32439" custLinFactNeighborX="2408" custLinFactNeighborY="-16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154134-D774-4AFD-B6DA-0DAE4AB15EE5}" type="presOf" srcId="{76235875-AB61-43B4-909B-5FB43CEA978E}" destId="{645324F5-07BE-4729-A0EC-8E72C0D88289}" srcOrd="0" destOrd="0" presId="urn:microsoft.com/office/officeart/2005/8/layout/vList2"/>
    <dgm:cxn modelId="{80F8F2E8-DBF9-45E7-BDB7-380C03D3B80D}" srcId="{E9EE668D-B2E2-4E8C-958C-63059D99F337}" destId="{76235875-AB61-43B4-909B-5FB43CEA978E}" srcOrd="0" destOrd="0" parTransId="{F5F04A74-D664-46AB-AEA9-1100659E4823}" sibTransId="{5E166E89-EC51-4C8A-B66A-3367158F9556}"/>
    <dgm:cxn modelId="{44AAA665-EF76-472A-9C11-4652BBB9FBE9}" type="presOf" srcId="{E9EE668D-B2E2-4E8C-958C-63059D99F337}" destId="{99F550B3-6AAA-4D5D-81D0-63728E84D27A}" srcOrd="0" destOrd="0" presId="urn:microsoft.com/office/officeart/2005/8/layout/vList2"/>
    <dgm:cxn modelId="{AFD739D9-6699-460F-B159-91CDF6CA14E4}" type="presParOf" srcId="{99F550B3-6AAA-4D5D-81D0-63728E84D27A}" destId="{645324F5-07BE-4729-A0EC-8E72C0D882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45B32F-42FB-4B33-AAEE-807D6C8F41D3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2F6DAF7C-78B9-401C-A76E-2CBFEE6CBE78}">
      <dgm:prSet/>
      <dgm:spPr/>
      <dgm:t>
        <a:bodyPr/>
        <a:lstStyle/>
        <a:p>
          <a:pPr rtl="0"/>
          <a:r>
            <a:rPr lang="pl-PL" b="1" dirty="0" smtClean="0"/>
            <a:t>Inne akcje podziemia antykomunistycznego</a:t>
          </a:r>
          <a:endParaRPr lang="pl-PL" b="1" dirty="0"/>
        </a:p>
      </dgm:t>
    </dgm:pt>
    <dgm:pt modelId="{38C33EF7-2698-457E-91D5-5B25D449004A}" type="parTrans" cxnId="{2F11FE2F-2043-4088-9E4A-9D2BE97720FE}">
      <dgm:prSet/>
      <dgm:spPr/>
      <dgm:t>
        <a:bodyPr/>
        <a:lstStyle/>
        <a:p>
          <a:endParaRPr lang="pl-PL"/>
        </a:p>
      </dgm:t>
    </dgm:pt>
    <dgm:pt modelId="{B45CF698-482B-4D02-A8B8-24D0B03732AF}" type="sibTrans" cxnId="{2F11FE2F-2043-4088-9E4A-9D2BE97720FE}">
      <dgm:prSet/>
      <dgm:spPr/>
      <dgm:t>
        <a:bodyPr/>
        <a:lstStyle/>
        <a:p>
          <a:endParaRPr lang="pl-PL"/>
        </a:p>
      </dgm:t>
    </dgm:pt>
    <dgm:pt modelId="{DEA94285-553E-47D4-B921-B4B07D66A9BF}" type="pres">
      <dgm:prSet presAssocID="{5A45B32F-42FB-4B33-AAEE-807D6C8F4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8998AB-E6B5-4BA3-AFFA-7785A4A18E5E}" type="pres">
      <dgm:prSet presAssocID="{2F6DAF7C-78B9-401C-A76E-2CBFEE6CBE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53AE26-A12E-490F-AEF2-12FECE0C7EED}" type="presOf" srcId="{5A45B32F-42FB-4B33-AAEE-807D6C8F41D3}" destId="{DEA94285-553E-47D4-B921-B4B07D66A9BF}" srcOrd="0" destOrd="0" presId="urn:microsoft.com/office/officeart/2005/8/layout/vList2"/>
    <dgm:cxn modelId="{2F11FE2F-2043-4088-9E4A-9D2BE97720FE}" srcId="{5A45B32F-42FB-4B33-AAEE-807D6C8F41D3}" destId="{2F6DAF7C-78B9-401C-A76E-2CBFEE6CBE78}" srcOrd="0" destOrd="0" parTransId="{38C33EF7-2698-457E-91D5-5B25D449004A}" sibTransId="{B45CF698-482B-4D02-A8B8-24D0B03732AF}"/>
    <dgm:cxn modelId="{B0E670CB-EA83-4049-848B-93A5E746B74E}" type="presOf" srcId="{2F6DAF7C-78B9-401C-A76E-2CBFEE6CBE78}" destId="{BA8998AB-E6B5-4BA3-AFFA-7785A4A18E5E}" srcOrd="0" destOrd="0" presId="urn:microsoft.com/office/officeart/2005/8/layout/vList2"/>
    <dgm:cxn modelId="{7FF3A3DE-772D-4E94-8107-68AF6B039361}" type="presParOf" srcId="{DEA94285-553E-47D4-B921-B4B07D66A9BF}" destId="{BA8998AB-E6B5-4BA3-AFFA-7785A4A18E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534708-3891-4BE4-98E5-700B7DCAFC39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92589F9-A6CB-44A6-80EA-5C783AD793A2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- akcje na urzędy gminy (niszczenie dokumentów)                                                     - akcje „rozbrojeniowe”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- akcje „przeciw bandyckie”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- likwidacja funkcjonariuszy UB i współpracowników MBP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- akcje ekspropriacyjne na obiekty gospodarcze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- ostrzeżenia, chłosty i różne kary dla działaczy PPR i innych komunistycznych organizacji</a:t>
          </a:r>
          <a:endParaRPr lang="pl-PL" b="1" dirty="0"/>
        </a:p>
      </dgm:t>
    </dgm:pt>
    <dgm:pt modelId="{72B905D6-3227-43FF-9383-AD72E1EF16A8}" type="sibTrans" cxnId="{82D0E61E-0B7D-471E-B14C-B245E5FA5C4E}">
      <dgm:prSet/>
      <dgm:spPr/>
      <dgm:t>
        <a:bodyPr/>
        <a:lstStyle/>
        <a:p>
          <a:endParaRPr lang="pl-PL"/>
        </a:p>
      </dgm:t>
    </dgm:pt>
    <dgm:pt modelId="{E7214D39-9877-4F8E-97A4-BEA78AEE146B}" type="parTrans" cxnId="{82D0E61E-0B7D-471E-B14C-B245E5FA5C4E}">
      <dgm:prSet/>
      <dgm:spPr/>
      <dgm:t>
        <a:bodyPr/>
        <a:lstStyle/>
        <a:p>
          <a:endParaRPr lang="pl-PL"/>
        </a:p>
      </dgm:t>
    </dgm:pt>
    <dgm:pt modelId="{FF92429A-5DFF-4320-BDCB-4C72C92F1C3E}" type="pres">
      <dgm:prSet presAssocID="{EE534708-3891-4BE4-98E5-700B7DCAFC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D81418-F14C-44B2-BFEA-22A4CD0BC875}" type="pres">
      <dgm:prSet presAssocID="{392589F9-A6CB-44A6-80EA-5C783AD793A2}" presName="parentText" presStyleLbl="node1" presStyleIdx="0" presStyleCnt="1" custScaleX="97803" custScaleY="19387" custLinFactNeighborX="4326" custLinFactNeighborY="-4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EAD5F2-BDD3-4F95-A3F2-B649074B08E6}" type="presOf" srcId="{EE534708-3891-4BE4-98E5-700B7DCAFC39}" destId="{FF92429A-5DFF-4320-BDCB-4C72C92F1C3E}" srcOrd="0" destOrd="0" presId="urn:microsoft.com/office/officeart/2005/8/layout/vList2"/>
    <dgm:cxn modelId="{FFC7A464-7C06-4C93-87E0-FF179694F1D2}" type="presOf" srcId="{392589F9-A6CB-44A6-80EA-5C783AD793A2}" destId="{56D81418-F14C-44B2-BFEA-22A4CD0BC875}" srcOrd="0" destOrd="0" presId="urn:microsoft.com/office/officeart/2005/8/layout/vList2"/>
    <dgm:cxn modelId="{82D0E61E-0B7D-471E-B14C-B245E5FA5C4E}" srcId="{EE534708-3891-4BE4-98E5-700B7DCAFC39}" destId="{392589F9-A6CB-44A6-80EA-5C783AD793A2}" srcOrd="0" destOrd="0" parTransId="{E7214D39-9877-4F8E-97A4-BEA78AEE146B}" sibTransId="{72B905D6-3227-43FF-9383-AD72E1EF16A8}"/>
    <dgm:cxn modelId="{A5D5EF1E-3A8F-402E-AAEC-BC7C641B1297}" type="presParOf" srcId="{FF92429A-5DFF-4320-BDCB-4C72C92F1C3E}" destId="{56D81418-F14C-44B2-BFEA-22A4CD0BC8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538C37-B1D9-4A1C-82B7-C2029C850E9C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B4D05E8B-C1EF-47B3-9745-489291EC84FF}">
      <dgm:prSet/>
      <dgm:spPr/>
      <dgm:t>
        <a:bodyPr/>
        <a:lstStyle/>
        <a:p>
          <a:pPr rtl="0"/>
          <a:r>
            <a:rPr lang="pl-PL" dirty="0" smtClean="0"/>
            <a:t>Operacje przeciw podziemiu antykomunistycznemu</a:t>
          </a:r>
          <a:endParaRPr lang="pl-PL" dirty="0"/>
        </a:p>
      </dgm:t>
    </dgm:pt>
    <dgm:pt modelId="{A0C63518-FEA3-402C-B377-D233E1A807CA}" type="parTrans" cxnId="{0772ADC9-2F5A-41C5-A551-8FE2CE742AF5}">
      <dgm:prSet/>
      <dgm:spPr/>
      <dgm:t>
        <a:bodyPr/>
        <a:lstStyle/>
        <a:p>
          <a:endParaRPr lang="pl-PL"/>
        </a:p>
      </dgm:t>
    </dgm:pt>
    <dgm:pt modelId="{3C5AE01F-BB52-4A2D-AACA-4DDE876B6CC4}" type="sibTrans" cxnId="{0772ADC9-2F5A-41C5-A551-8FE2CE742AF5}">
      <dgm:prSet/>
      <dgm:spPr/>
      <dgm:t>
        <a:bodyPr/>
        <a:lstStyle/>
        <a:p>
          <a:endParaRPr lang="pl-PL"/>
        </a:p>
      </dgm:t>
    </dgm:pt>
    <dgm:pt modelId="{86754AD7-3931-4176-BAE8-01F38822C391}" type="pres">
      <dgm:prSet presAssocID="{6E538C37-B1D9-4A1C-82B7-C2029C850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782AA6-B50F-4C84-8D27-E71224953EE0}" type="pres">
      <dgm:prSet presAssocID="{B4D05E8B-C1EF-47B3-9745-489291EC84FF}" presName="parentText" presStyleLbl="node1" presStyleIdx="0" presStyleCnt="1" custScaleX="9449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72ADC9-2F5A-41C5-A551-8FE2CE742AF5}" srcId="{6E538C37-B1D9-4A1C-82B7-C2029C850E9C}" destId="{B4D05E8B-C1EF-47B3-9745-489291EC84FF}" srcOrd="0" destOrd="0" parTransId="{A0C63518-FEA3-402C-B377-D233E1A807CA}" sibTransId="{3C5AE01F-BB52-4A2D-AACA-4DDE876B6CC4}"/>
    <dgm:cxn modelId="{45C1BF5D-C514-4A6D-B964-D89AC3682A02}" type="presOf" srcId="{B4D05E8B-C1EF-47B3-9745-489291EC84FF}" destId="{20782AA6-B50F-4C84-8D27-E71224953EE0}" srcOrd="0" destOrd="0" presId="urn:microsoft.com/office/officeart/2005/8/layout/vList2"/>
    <dgm:cxn modelId="{19266C27-5CD5-42C6-8347-1F24B23D6EEC}" type="presOf" srcId="{6E538C37-B1D9-4A1C-82B7-C2029C850E9C}" destId="{86754AD7-3931-4176-BAE8-01F38822C391}" srcOrd="0" destOrd="0" presId="urn:microsoft.com/office/officeart/2005/8/layout/vList2"/>
    <dgm:cxn modelId="{4A63472F-2356-4542-BDA0-7DDE87D5DFD0}" type="presParOf" srcId="{86754AD7-3931-4176-BAE8-01F38822C391}" destId="{20782AA6-B50F-4C84-8D27-E71224953E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5B1F8C-C40D-4178-B96B-9FB701B3768B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DB2AB3F-40B1-45AD-A019-5A99446F2564}">
      <dgm:prSet/>
      <dgm:spPr/>
      <dgm:t>
        <a:bodyPr/>
        <a:lstStyle/>
        <a:p>
          <a:pPr rtl="0"/>
          <a:r>
            <a:rPr lang="pl-PL" dirty="0" smtClean="0"/>
            <a:t>Obława augustowska w lipcu 1945 r. – operacja mająca na celu rozbicie i likwidację podziemia niepodległościowego w Puszczy Augustowskiej.</a:t>
          </a:r>
          <a:endParaRPr lang="pl-PL" dirty="0"/>
        </a:p>
      </dgm:t>
    </dgm:pt>
    <dgm:pt modelId="{5DDBCE8F-F689-4500-A377-EC41F8C3B118}" type="parTrans" cxnId="{80D2BE91-F546-4FDD-ADF5-B627C38FEA57}">
      <dgm:prSet/>
      <dgm:spPr/>
      <dgm:t>
        <a:bodyPr/>
        <a:lstStyle/>
        <a:p>
          <a:endParaRPr lang="pl-PL"/>
        </a:p>
      </dgm:t>
    </dgm:pt>
    <dgm:pt modelId="{90D95F36-44F0-47F3-A8D2-104B982808DF}" type="sibTrans" cxnId="{80D2BE91-F546-4FDD-ADF5-B627C38FEA57}">
      <dgm:prSet/>
      <dgm:spPr/>
      <dgm:t>
        <a:bodyPr/>
        <a:lstStyle/>
        <a:p>
          <a:endParaRPr lang="pl-PL"/>
        </a:p>
      </dgm:t>
    </dgm:pt>
    <dgm:pt modelId="{EBE61DD7-0F8A-4995-8C9C-A0ABB525462F}">
      <dgm:prSet/>
      <dgm:spPr/>
      <dgm:t>
        <a:bodyPr/>
        <a:lstStyle/>
        <a:p>
          <a:pPr rtl="0"/>
          <a:r>
            <a:rPr lang="pl-PL" dirty="0" smtClean="0"/>
            <a:t>Akcja X w lipcu 1948 r. przeciw Wileńskiemu Okręgowi Armii Krajowej.</a:t>
          </a:r>
          <a:endParaRPr lang="pl-PL" dirty="0"/>
        </a:p>
      </dgm:t>
    </dgm:pt>
    <dgm:pt modelId="{BF349FD5-0CF0-4218-8BA5-814646CF39C9}" type="parTrans" cxnId="{3344A386-D424-4447-807D-B09BF85C6CA3}">
      <dgm:prSet/>
      <dgm:spPr/>
      <dgm:t>
        <a:bodyPr/>
        <a:lstStyle/>
        <a:p>
          <a:endParaRPr lang="pl-PL"/>
        </a:p>
      </dgm:t>
    </dgm:pt>
    <dgm:pt modelId="{F516790D-1BA1-47C0-AA9C-C174C57653B1}" type="sibTrans" cxnId="{3344A386-D424-4447-807D-B09BF85C6CA3}">
      <dgm:prSet/>
      <dgm:spPr/>
      <dgm:t>
        <a:bodyPr/>
        <a:lstStyle/>
        <a:p>
          <a:endParaRPr lang="pl-PL"/>
        </a:p>
      </dgm:t>
    </dgm:pt>
    <dgm:pt modelId="{CF8CFC9B-FB00-4AB5-A660-C4DF1037E1C8}">
      <dgm:prSet/>
      <dgm:spPr/>
      <dgm:t>
        <a:bodyPr/>
        <a:lstStyle/>
        <a:p>
          <a:pPr rtl="0"/>
          <a:r>
            <a:rPr lang="pl-PL" dirty="0" smtClean="0"/>
            <a:t>Operacja „Cezary” wiosna 1948 – grudzień 1952 r. mająca na celu przejęcie kontroli nad Zrzeszeniem „Wolność i Niezawisłość”.</a:t>
          </a:r>
          <a:endParaRPr lang="pl-PL" dirty="0"/>
        </a:p>
      </dgm:t>
    </dgm:pt>
    <dgm:pt modelId="{E513AED6-D064-4635-B5E0-635F0D88459F}" type="parTrans" cxnId="{5789E35E-25FC-4BD8-8EB2-28C8F10EB1E0}">
      <dgm:prSet/>
      <dgm:spPr/>
      <dgm:t>
        <a:bodyPr/>
        <a:lstStyle/>
        <a:p>
          <a:endParaRPr lang="pl-PL"/>
        </a:p>
      </dgm:t>
    </dgm:pt>
    <dgm:pt modelId="{EB902B15-B232-451E-A6B3-F6050E1E2345}" type="sibTrans" cxnId="{5789E35E-25FC-4BD8-8EB2-28C8F10EB1E0}">
      <dgm:prSet/>
      <dgm:spPr/>
      <dgm:t>
        <a:bodyPr/>
        <a:lstStyle/>
        <a:p>
          <a:endParaRPr lang="pl-PL"/>
        </a:p>
      </dgm:t>
    </dgm:pt>
    <dgm:pt modelId="{57FA23E0-F017-466A-8AC0-B4C4336382EF}" type="pres">
      <dgm:prSet presAssocID="{6A5B1F8C-C40D-4178-B96B-9FB701B37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8F027F-C410-433C-8180-DA74F407B39B}" type="pres">
      <dgm:prSet presAssocID="{4DB2AB3F-40B1-45AD-A019-5A99446F25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48011C-D249-42CE-9816-BE061B4ACAB4}" type="pres">
      <dgm:prSet presAssocID="{90D95F36-44F0-47F3-A8D2-104B982808DF}" presName="spacer" presStyleCnt="0"/>
      <dgm:spPr/>
    </dgm:pt>
    <dgm:pt modelId="{8181A4E3-BCD4-49CA-8031-5637B17DD638}" type="pres">
      <dgm:prSet presAssocID="{EBE61DD7-0F8A-4995-8C9C-A0ABB525462F}" presName="parentText" presStyleLbl="node1" presStyleIdx="1" presStyleCnt="3" custLinFactNeighborX="2518" custLinFactNeighborY="-480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DE07F2-CBF7-4777-B697-5E0F7C5EAD1D}" type="pres">
      <dgm:prSet presAssocID="{F516790D-1BA1-47C0-AA9C-C174C57653B1}" presName="spacer" presStyleCnt="0"/>
      <dgm:spPr/>
    </dgm:pt>
    <dgm:pt modelId="{05888B7D-FD43-40AD-A651-2288B4C1AC9A}" type="pres">
      <dgm:prSet presAssocID="{CF8CFC9B-FB00-4AB5-A660-C4DF1037E1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789E35E-25FC-4BD8-8EB2-28C8F10EB1E0}" srcId="{6A5B1F8C-C40D-4178-B96B-9FB701B3768B}" destId="{CF8CFC9B-FB00-4AB5-A660-C4DF1037E1C8}" srcOrd="2" destOrd="0" parTransId="{E513AED6-D064-4635-B5E0-635F0D88459F}" sibTransId="{EB902B15-B232-451E-A6B3-F6050E1E2345}"/>
    <dgm:cxn modelId="{3344A386-D424-4447-807D-B09BF85C6CA3}" srcId="{6A5B1F8C-C40D-4178-B96B-9FB701B3768B}" destId="{EBE61DD7-0F8A-4995-8C9C-A0ABB525462F}" srcOrd="1" destOrd="0" parTransId="{BF349FD5-0CF0-4218-8BA5-814646CF39C9}" sibTransId="{F516790D-1BA1-47C0-AA9C-C174C57653B1}"/>
    <dgm:cxn modelId="{E5DF09E3-64D9-4ACA-B032-25AD732E69C5}" type="presOf" srcId="{CF8CFC9B-FB00-4AB5-A660-C4DF1037E1C8}" destId="{05888B7D-FD43-40AD-A651-2288B4C1AC9A}" srcOrd="0" destOrd="0" presId="urn:microsoft.com/office/officeart/2005/8/layout/vList2"/>
    <dgm:cxn modelId="{48AF0BE6-821D-439A-87A2-7C33FF2F7233}" type="presOf" srcId="{4DB2AB3F-40B1-45AD-A019-5A99446F2564}" destId="{EC8F027F-C410-433C-8180-DA74F407B39B}" srcOrd="0" destOrd="0" presId="urn:microsoft.com/office/officeart/2005/8/layout/vList2"/>
    <dgm:cxn modelId="{80D2BE91-F546-4FDD-ADF5-B627C38FEA57}" srcId="{6A5B1F8C-C40D-4178-B96B-9FB701B3768B}" destId="{4DB2AB3F-40B1-45AD-A019-5A99446F2564}" srcOrd="0" destOrd="0" parTransId="{5DDBCE8F-F689-4500-A377-EC41F8C3B118}" sibTransId="{90D95F36-44F0-47F3-A8D2-104B982808DF}"/>
    <dgm:cxn modelId="{038EC8FC-456B-453C-99A7-703A9BCAE934}" type="presOf" srcId="{EBE61DD7-0F8A-4995-8C9C-A0ABB525462F}" destId="{8181A4E3-BCD4-49CA-8031-5637B17DD638}" srcOrd="0" destOrd="0" presId="urn:microsoft.com/office/officeart/2005/8/layout/vList2"/>
    <dgm:cxn modelId="{1FE5A5A2-B135-4D10-BF35-AF9C758E0801}" type="presOf" srcId="{6A5B1F8C-C40D-4178-B96B-9FB701B3768B}" destId="{57FA23E0-F017-466A-8AC0-B4C4336382EF}" srcOrd="0" destOrd="0" presId="urn:microsoft.com/office/officeart/2005/8/layout/vList2"/>
    <dgm:cxn modelId="{789EC86E-0F9B-47B4-B456-FB17B6345515}" type="presParOf" srcId="{57FA23E0-F017-466A-8AC0-B4C4336382EF}" destId="{EC8F027F-C410-433C-8180-DA74F407B39B}" srcOrd="0" destOrd="0" presId="urn:microsoft.com/office/officeart/2005/8/layout/vList2"/>
    <dgm:cxn modelId="{29AC5D3F-BC78-44D7-80B0-9EBFB5AD7657}" type="presParOf" srcId="{57FA23E0-F017-466A-8AC0-B4C4336382EF}" destId="{6E48011C-D249-42CE-9816-BE061B4ACAB4}" srcOrd="1" destOrd="0" presId="urn:microsoft.com/office/officeart/2005/8/layout/vList2"/>
    <dgm:cxn modelId="{B94CED6A-B9D1-4228-B99D-1E8773A1C0A3}" type="presParOf" srcId="{57FA23E0-F017-466A-8AC0-B4C4336382EF}" destId="{8181A4E3-BCD4-49CA-8031-5637B17DD638}" srcOrd="2" destOrd="0" presId="urn:microsoft.com/office/officeart/2005/8/layout/vList2"/>
    <dgm:cxn modelId="{4F2123B9-1483-4EF1-B6D9-34FEB0E8092C}" type="presParOf" srcId="{57FA23E0-F017-466A-8AC0-B4C4336382EF}" destId="{82DE07F2-CBF7-4777-B697-5E0F7C5EAD1D}" srcOrd="3" destOrd="0" presId="urn:microsoft.com/office/officeart/2005/8/layout/vList2"/>
    <dgm:cxn modelId="{2A0C07DE-A370-4D0F-AB58-BB2AF5B6F3E7}" type="presParOf" srcId="{57FA23E0-F017-466A-8AC0-B4C4336382EF}" destId="{05888B7D-FD43-40AD-A651-2288B4C1AC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A817F4-B50C-45B7-9A79-0B372543175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07E5C64F-3D3A-46A8-8820-AF3938C879E7}">
      <dgm:prSet/>
      <dgm:spPr/>
      <dgm:t>
        <a:bodyPr/>
        <a:lstStyle/>
        <a:p>
          <a:pPr algn="ctr" rtl="0"/>
          <a:r>
            <a:rPr lang="pl-PL" b="1" dirty="0" smtClean="0"/>
            <a:t>Prawne podstawy represji</a:t>
          </a:r>
          <a:endParaRPr lang="pl-PL" b="1" dirty="0"/>
        </a:p>
      </dgm:t>
    </dgm:pt>
    <dgm:pt modelId="{BF846A13-7E5D-4EFB-AF8A-E4C677ACCB16}" type="parTrans" cxnId="{AF05462E-B005-4774-98AF-A4C9E8C8EF5C}">
      <dgm:prSet/>
      <dgm:spPr/>
      <dgm:t>
        <a:bodyPr/>
        <a:lstStyle/>
        <a:p>
          <a:endParaRPr lang="pl-PL"/>
        </a:p>
      </dgm:t>
    </dgm:pt>
    <dgm:pt modelId="{CF4EBFA5-7F98-4442-8A4D-6585DF315E4A}" type="sibTrans" cxnId="{AF05462E-B005-4774-98AF-A4C9E8C8EF5C}">
      <dgm:prSet/>
      <dgm:spPr/>
      <dgm:t>
        <a:bodyPr/>
        <a:lstStyle/>
        <a:p>
          <a:endParaRPr lang="pl-PL"/>
        </a:p>
      </dgm:t>
    </dgm:pt>
    <dgm:pt modelId="{A4103D8C-6752-45B8-8AEE-0B850EF8772C}" type="pres">
      <dgm:prSet presAssocID="{BEA817F4-B50C-45B7-9A79-0B372543175F}" presName="linear" presStyleCnt="0">
        <dgm:presLayoutVars>
          <dgm:animLvl val="lvl"/>
          <dgm:resizeHandles val="exact"/>
        </dgm:presLayoutVars>
      </dgm:prSet>
      <dgm:spPr/>
    </dgm:pt>
    <dgm:pt modelId="{43C2CC0A-6DBC-4F6D-A712-367FC5BDE7A9}" type="pres">
      <dgm:prSet presAssocID="{07E5C64F-3D3A-46A8-8820-AF3938C879E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05462E-B005-4774-98AF-A4C9E8C8EF5C}" srcId="{BEA817F4-B50C-45B7-9A79-0B372543175F}" destId="{07E5C64F-3D3A-46A8-8820-AF3938C879E7}" srcOrd="0" destOrd="0" parTransId="{BF846A13-7E5D-4EFB-AF8A-E4C677ACCB16}" sibTransId="{CF4EBFA5-7F98-4442-8A4D-6585DF315E4A}"/>
    <dgm:cxn modelId="{045B5A96-711D-4006-A9EC-7382C7364DB3}" type="presOf" srcId="{07E5C64F-3D3A-46A8-8820-AF3938C879E7}" destId="{43C2CC0A-6DBC-4F6D-A712-367FC5BDE7A9}" srcOrd="0" destOrd="0" presId="urn:microsoft.com/office/officeart/2005/8/layout/vList2"/>
    <dgm:cxn modelId="{6D3FA1D2-9F9A-444D-B45B-21B73F408526}" type="presOf" srcId="{BEA817F4-B50C-45B7-9A79-0B372543175F}" destId="{A4103D8C-6752-45B8-8AEE-0B850EF8772C}" srcOrd="0" destOrd="0" presId="urn:microsoft.com/office/officeart/2005/8/layout/vList2"/>
    <dgm:cxn modelId="{75139908-10B1-40E3-836C-DB681499E2A2}" type="presParOf" srcId="{A4103D8C-6752-45B8-8AEE-0B850EF8772C}" destId="{43C2CC0A-6DBC-4F6D-A712-367FC5BDE7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8E25E02-C3AB-452F-B243-D507E4BD9D70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5C201868-7868-4C5B-A920-C77643A20926}">
      <dgm:prSet/>
      <dgm:spPr/>
      <dgm:t>
        <a:bodyPr/>
        <a:lstStyle/>
        <a:p>
          <a:pPr rtl="0"/>
          <a:r>
            <a:rPr lang="pl-PL" b="1" dirty="0" smtClean="0"/>
            <a:t>26.VII.1944r.- porozumienie PKWN a ZSRR dot. tzw. strefy przyfrontowej</a:t>
          </a:r>
          <a:endParaRPr lang="pl-PL" b="1" dirty="0"/>
        </a:p>
      </dgm:t>
    </dgm:pt>
    <dgm:pt modelId="{83DB998B-FA81-4879-801F-E772DBE8C86D}" type="parTrans" cxnId="{DCD28D20-7FC1-4988-804E-A53B6BAC7A6C}">
      <dgm:prSet/>
      <dgm:spPr/>
      <dgm:t>
        <a:bodyPr/>
        <a:lstStyle/>
        <a:p>
          <a:endParaRPr lang="pl-PL"/>
        </a:p>
      </dgm:t>
    </dgm:pt>
    <dgm:pt modelId="{982F46B6-3575-432E-8531-19643E3DC432}" type="sibTrans" cxnId="{DCD28D20-7FC1-4988-804E-A53B6BAC7A6C}">
      <dgm:prSet/>
      <dgm:spPr/>
      <dgm:t>
        <a:bodyPr/>
        <a:lstStyle/>
        <a:p>
          <a:endParaRPr lang="pl-PL"/>
        </a:p>
      </dgm:t>
    </dgm:pt>
    <dgm:pt modelId="{2F1BC0B4-46D0-4AE8-8684-50065B744094}">
      <dgm:prSet/>
      <dgm:spPr/>
      <dgm:t>
        <a:bodyPr/>
        <a:lstStyle/>
        <a:p>
          <a:pPr rtl="0"/>
          <a:r>
            <a:rPr lang="pl-PL" b="1" dirty="0" smtClean="0"/>
            <a:t>31.VIII.1944r.- dekret PKWN o wymiarze kary dla faszystowsko-hitlerowskich zbrodniarzy (tzw. „</a:t>
          </a:r>
          <a:r>
            <a:rPr lang="pl-PL" b="1" dirty="0" err="1" smtClean="0"/>
            <a:t>sierpniówka</a:t>
          </a:r>
          <a:r>
            <a:rPr lang="pl-PL" b="1" dirty="0" smtClean="0"/>
            <a:t>”)</a:t>
          </a:r>
          <a:endParaRPr lang="pl-PL" b="1" dirty="0"/>
        </a:p>
      </dgm:t>
    </dgm:pt>
    <dgm:pt modelId="{9EC181C9-AB5F-4934-BA21-B89BBB0046FE}" type="parTrans" cxnId="{8353033B-B138-40E0-9B7A-FD77BC0B62FA}">
      <dgm:prSet/>
      <dgm:spPr/>
      <dgm:t>
        <a:bodyPr/>
        <a:lstStyle/>
        <a:p>
          <a:endParaRPr lang="pl-PL"/>
        </a:p>
      </dgm:t>
    </dgm:pt>
    <dgm:pt modelId="{F6C461FF-9EE0-4806-8C7C-DA7B2E59BCFA}" type="sibTrans" cxnId="{8353033B-B138-40E0-9B7A-FD77BC0B62FA}">
      <dgm:prSet/>
      <dgm:spPr/>
      <dgm:t>
        <a:bodyPr/>
        <a:lstStyle/>
        <a:p>
          <a:endParaRPr lang="pl-PL"/>
        </a:p>
      </dgm:t>
    </dgm:pt>
    <dgm:pt modelId="{F640BE1B-3A4C-42CE-9B3C-BE04667F4BE1}">
      <dgm:prSet/>
      <dgm:spPr/>
      <dgm:t>
        <a:bodyPr/>
        <a:lstStyle/>
        <a:p>
          <a:pPr rtl="0"/>
          <a:r>
            <a:rPr lang="pl-PL" b="1" dirty="0" smtClean="0"/>
            <a:t>30.X.1944r.- dekret o ochronie państwa: kara śmierci z 11 paragrafów m.in. sądzenie osób cywilnych z KKWP </a:t>
          </a:r>
          <a:endParaRPr lang="pl-PL" b="1" dirty="0"/>
        </a:p>
      </dgm:t>
    </dgm:pt>
    <dgm:pt modelId="{82B70FC1-F1AA-4928-BA15-C94CC44B155E}" type="parTrans" cxnId="{4870E384-E66C-4C3F-86B2-E6A535EBDC03}">
      <dgm:prSet/>
      <dgm:spPr/>
      <dgm:t>
        <a:bodyPr/>
        <a:lstStyle/>
        <a:p>
          <a:endParaRPr lang="pl-PL"/>
        </a:p>
      </dgm:t>
    </dgm:pt>
    <dgm:pt modelId="{5C906E67-1ED0-4485-B677-DC3D69B52339}" type="sibTrans" cxnId="{4870E384-E66C-4C3F-86B2-E6A535EBDC03}">
      <dgm:prSet/>
      <dgm:spPr/>
      <dgm:t>
        <a:bodyPr/>
        <a:lstStyle/>
        <a:p>
          <a:endParaRPr lang="pl-PL"/>
        </a:p>
      </dgm:t>
    </dgm:pt>
    <dgm:pt modelId="{BB1E85B4-EC1B-4232-B5D8-B9D1CAC88926}" type="pres">
      <dgm:prSet presAssocID="{A8E25E02-C3AB-452F-B243-D507E4BD9D70}" presName="linear" presStyleCnt="0">
        <dgm:presLayoutVars>
          <dgm:animLvl val="lvl"/>
          <dgm:resizeHandles val="exact"/>
        </dgm:presLayoutVars>
      </dgm:prSet>
      <dgm:spPr/>
    </dgm:pt>
    <dgm:pt modelId="{B559C6BC-7A31-4B22-B6ED-B12728476DAA}" type="pres">
      <dgm:prSet presAssocID="{5C201868-7868-4C5B-A920-C77643A209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7F2ED1-BB8F-4BDC-AD77-49CDA169CF9E}" type="pres">
      <dgm:prSet presAssocID="{982F46B6-3575-432E-8531-19643E3DC432}" presName="spacer" presStyleCnt="0"/>
      <dgm:spPr/>
    </dgm:pt>
    <dgm:pt modelId="{5FA2E1A0-9A2E-4162-AE9D-BD16D7157767}" type="pres">
      <dgm:prSet presAssocID="{2F1BC0B4-46D0-4AE8-8684-50065B7440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10D53A-74A7-468A-8217-69657C37207A}" type="pres">
      <dgm:prSet presAssocID="{F6C461FF-9EE0-4806-8C7C-DA7B2E59BCFA}" presName="spacer" presStyleCnt="0"/>
      <dgm:spPr/>
    </dgm:pt>
    <dgm:pt modelId="{5C0EE34E-22DB-471B-824E-BF8F880EF42D}" type="pres">
      <dgm:prSet presAssocID="{F640BE1B-3A4C-42CE-9B3C-BE04667F4B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1308D5-4AE0-4DBA-8640-A4E028CB126A}" type="presOf" srcId="{5C201868-7868-4C5B-A920-C77643A20926}" destId="{B559C6BC-7A31-4B22-B6ED-B12728476DAA}" srcOrd="0" destOrd="0" presId="urn:microsoft.com/office/officeart/2005/8/layout/vList2"/>
    <dgm:cxn modelId="{BE6EBB0D-A58F-4AC7-83CD-1491CD798091}" type="presOf" srcId="{2F1BC0B4-46D0-4AE8-8684-50065B744094}" destId="{5FA2E1A0-9A2E-4162-AE9D-BD16D7157767}" srcOrd="0" destOrd="0" presId="urn:microsoft.com/office/officeart/2005/8/layout/vList2"/>
    <dgm:cxn modelId="{55A37BD4-EB7B-43A9-ACC0-23FE4AC4EB40}" type="presOf" srcId="{A8E25E02-C3AB-452F-B243-D507E4BD9D70}" destId="{BB1E85B4-EC1B-4232-B5D8-B9D1CAC88926}" srcOrd="0" destOrd="0" presId="urn:microsoft.com/office/officeart/2005/8/layout/vList2"/>
    <dgm:cxn modelId="{EDA7C547-725F-43B6-A8EC-D566FB0D9DFF}" type="presOf" srcId="{F640BE1B-3A4C-42CE-9B3C-BE04667F4BE1}" destId="{5C0EE34E-22DB-471B-824E-BF8F880EF42D}" srcOrd="0" destOrd="0" presId="urn:microsoft.com/office/officeart/2005/8/layout/vList2"/>
    <dgm:cxn modelId="{DCD28D20-7FC1-4988-804E-A53B6BAC7A6C}" srcId="{A8E25E02-C3AB-452F-B243-D507E4BD9D70}" destId="{5C201868-7868-4C5B-A920-C77643A20926}" srcOrd="0" destOrd="0" parTransId="{83DB998B-FA81-4879-801F-E772DBE8C86D}" sibTransId="{982F46B6-3575-432E-8531-19643E3DC432}"/>
    <dgm:cxn modelId="{8353033B-B138-40E0-9B7A-FD77BC0B62FA}" srcId="{A8E25E02-C3AB-452F-B243-D507E4BD9D70}" destId="{2F1BC0B4-46D0-4AE8-8684-50065B744094}" srcOrd="1" destOrd="0" parTransId="{9EC181C9-AB5F-4934-BA21-B89BBB0046FE}" sibTransId="{F6C461FF-9EE0-4806-8C7C-DA7B2E59BCFA}"/>
    <dgm:cxn modelId="{4870E384-E66C-4C3F-86B2-E6A535EBDC03}" srcId="{A8E25E02-C3AB-452F-B243-D507E4BD9D70}" destId="{F640BE1B-3A4C-42CE-9B3C-BE04667F4BE1}" srcOrd="2" destOrd="0" parTransId="{82B70FC1-F1AA-4928-BA15-C94CC44B155E}" sibTransId="{5C906E67-1ED0-4485-B677-DC3D69B52339}"/>
    <dgm:cxn modelId="{BE43E70C-2C74-448E-9F31-2FF90768534E}" type="presParOf" srcId="{BB1E85B4-EC1B-4232-B5D8-B9D1CAC88926}" destId="{B559C6BC-7A31-4B22-B6ED-B12728476DAA}" srcOrd="0" destOrd="0" presId="urn:microsoft.com/office/officeart/2005/8/layout/vList2"/>
    <dgm:cxn modelId="{D827DD5C-E916-43BE-B26F-AC533552774D}" type="presParOf" srcId="{BB1E85B4-EC1B-4232-B5D8-B9D1CAC88926}" destId="{037F2ED1-BB8F-4BDC-AD77-49CDA169CF9E}" srcOrd="1" destOrd="0" presId="urn:microsoft.com/office/officeart/2005/8/layout/vList2"/>
    <dgm:cxn modelId="{BFF673D5-F69F-4113-8122-7DB6F206D32D}" type="presParOf" srcId="{BB1E85B4-EC1B-4232-B5D8-B9D1CAC88926}" destId="{5FA2E1A0-9A2E-4162-AE9D-BD16D7157767}" srcOrd="2" destOrd="0" presId="urn:microsoft.com/office/officeart/2005/8/layout/vList2"/>
    <dgm:cxn modelId="{7C187815-9FD4-43B6-A487-66210E283F84}" type="presParOf" srcId="{BB1E85B4-EC1B-4232-B5D8-B9D1CAC88926}" destId="{2910D53A-74A7-468A-8217-69657C37207A}" srcOrd="3" destOrd="0" presId="urn:microsoft.com/office/officeart/2005/8/layout/vList2"/>
    <dgm:cxn modelId="{45CC50D6-751C-4CA4-B722-4E7C9109BE6B}" type="presParOf" srcId="{BB1E85B4-EC1B-4232-B5D8-B9D1CAC88926}" destId="{5C0EE34E-22DB-471B-824E-BF8F880EF4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802BE-61B8-4ED2-9035-146A8D8CC0C6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pl-PL"/>
        </a:p>
      </dgm:t>
    </dgm:pt>
    <dgm:pt modelId="{05902425-7189-4C36-8139-4158F1AF10EF}">
      <dgm:prSet/>
      <dgm:spPr/>
      <dgm:t>
        <a:bodyPr/>
        <a:lstStyle/>
        <a:p>
          <a:pPr algn="ctr" rtl="0"/>
          <a:r>
            <a:rPr lang="pl-PL" b="1" dirty="0" smtClean="0"/>
            <a:t>ŻOŁNIERZE WYKLĘCI</a:t>
          </a:r>
          <a:endParaRPr lang="pl-PL" b="1" dirty="0"/>
        </a:p>
      </dgm:t>
    </dgm:pt>
    <dgm:pt modelId="{84CBE1A3-E9B5-41DC-8247-B0C3AB51DADA}" type="parTrans" cxnId="{33D05A8F-097F-4203-846E-2AE40AB5F2DD}">
      <dgm:prSet/>
      <dgm:spPr/>
      <dgm:t>
        <a:bodyPr/>
        <a:lstStyle/>
        <a:p>
          <a:endParaRPr lang="pl-PL"/>
        </a:p>
      </dgm:t>
    </dgm:pt>
    <dgm:pt modelId="{B4D82FA2-7CE6-42DC-AA5C-2E2B3EBE50C8}" type="sibTrans" cxnId="{33D05A8F-097F-4203-846E-2AE40AB5F2DD}">
      <dgm:prSet/>
      <dgm:spPr/>
      <dgm:t>
        <a:bodyPr/>
        <a:lstStyle/>
        <a:p>
          <a:endParaRPr lang="pl-PL"/>
        </a:p>
      </dgm:t>
    </dgm:pt>
    <dgm:pt modelId="{5F05CDBD-386B-4AC1-8AC7-042DC5A434AD}" type="pres">
      <dgm:prSet presAssocID="{480802BE-61B8-4ED2-9035-146A8D8CC0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C2E619-5277-4910-8EE6-8B6CABBECEA9}" type="pres">
      <dgm:prSet presAssocID="{05902425-7189-4C36-8139-4158F1AF10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F567FD-0C09-4723-8A32-D23F5D4E7012}" type="presOf" srcId="{480802BE-61B8-4ED2-9035-146A8D8CC0C6}" destId="{5F05CDBD-386B-4AC1-8AC7-042DC5A434AD}" srcOrd="0" destOrd="0" presId="urn:microsoft.com/office/officeart/2005/8/layout/vList2"/>
    <dgm:cxn modelId="{4E689D67-52C5-4C1F-A48B-65FCDB1E05FA}" type="presOf" srcId="{05902425-7189-4C36-8139-4158F1AF10EF}" destId="{BDC2E619-5277-4910-8EE6-8B6CABBECEA9}" srcOrd="0" destOrd="0" presId="urn:microsoft.com/office/officeart/2005/8/layout/vList2"/>
    <dgm:cxn modelId="{33D05A8F-097F-4203-846E-2AE40AB5F2DD}" srcId="{480802BE-61B8-4ED2-9035-146A8D8CC0C6}" destId="{05902425-7189-4C36-8139-4158F1AF10EF}" srcOrd="0" destOrd="0" parTransId="{84CBE1A3-E9B5-41DC-8247-B0C3AB51DADA}" sibTransId="{B4D82FA2-7CE6-42DC-AA5C-2E2B3EBE50C8}"/>
    <dgm:cxn modelId="{2645143A-3EBF-4C4B-887C-89FCB86257C2}" type="presParOf" srcId="{5F05CDBD-386B-4AC1-8AC7-042DC5A434AD}" destId="{BDC2E619-5277-4910-8EE6-8B6CABBECE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C630C9-BEFA-47FC-A72D-C441817AFD96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BB9E2FDC-15A5-49B0-BA4F-63A5CEF3A1D1}">
      <dgm:prSet/>
      <dgm:spPr/>
      <dgm:t>
        <a:bodyPr/>
        <a:lstStyle/>
        <a:p>
          <a:pPr rtl="0"/>
          <a:r>
            <a:rPr lang="pl-PL" b="1" dirty="0" smtClean="0"/>
            <a:t>Represje na podziemiu niepodległościowym</a:t>
          </a:r>
          <a:endParaRPr lang="pl-PL" b="1" dirty="0"/>
        </a:p>
      </dgm:t>
    </dgm:pt>
    <dgm:pt modelId="{24EF6572-FEFE-4384-BF88-52716DD8C1BA}" type="parTrans" cxnId="{AFA4AB9F-57AC-47FC-A24B-612A278A0137}">
      <dgm:prSet/>
      <dgm:spPr/>
      <dgm:t>
        <a:bodyPr/>
        <a:lstStyle/>
        <a:p>
          <a:endParaRPr lang="pl-PL"/>
        </a:p>
      </dgm:t>
    </dgm:pt>
    <dgm:pt modelId="{DDDCB40A-A8B6-4239-9675-74E9AB5637C4}" type="sibTrans" cxnId="{AFA4AB9F-57AC-47FC-A24B-612A278A0137}">
      <dgm:prSet/>
      <dgm:spPr/>
      <dgm:t>
        <a:bodyPr/>
        <a:lstStyle/>
        <a:p>
          <a:endParaRPr lang="pl-PL"/>
        </a:p>
      </dgm:t>
    </dgm:pt>
    <dgm:pt modelId="{71DAD7E4-AE99-481E-83D3-BE3179C0C289}" type="pres">
      <dgm:prSet presAssocID="{11C630C9-BEFA-47FC-A72D-C441817AFD96}" presName="linear" presStyleCnt="0">
        <dgm:presLayoutVars>
          <dgm:animLvl val="lvl"/>
          <dgm:resizeHandles val="exact"/>
        </dgm:presLayoutVars>
      </dgm:prSet>
      <dgm:spPr/>
    </dgm:pt>
    <dgm:pt modelId="{E60C12C5-F9C9-43FC-B4C6-589FA34DBE4E}" type="pres">
      <dgm:prSet presAssocID="{BB9E2FDC-15A5-49B0-BA4F-63A5CEF3A1D1}" presName="parentText" presStyleLbl="node1" presStyleIdx="0" presStyleCnt="1" custScaleY="129748">
        <dgm:presLayoutVars>
          <dgm:chMax val="0"/>
          <dgm:bulletEnabled val="1"/>
        </dgm:presLayoutVars>
      </dgm:prSet>
      <dgm:spPr/>
    </dgm:pt>
  </dgm:ptLst>
  <dgm:cxnLst>
    <dgm:cxn modelId="{FA74DF0D-02E5-412C-A37A-DEE14D1EFC65}" type="presOf" srcId="{11C630C9-BEFA-47FC-A72D-C441817AFD96}" destId="{71DAD7E4-AE99-481E-83D3-BE3179C0C289}" srcOrd="0" destOrd="0" presId="urn:microsoft.com/office/officeart/2005/8/layout/vList2"/>
    <dgm:cxn modelId="{AFA4AB9F-57AC-47FC-A24B-612A278A0137}" srcId="{11C630C9-BEFA-47FC-A72D-C441817AFD96}" destId="{BB9E2FDC-15A5-49B0-BA4F-63A5CEF3A1D1}" srcOrd="0" destOrd="0" parTransId="{24EF6572-FEFE-4384-BF88-52716DD8C1BA}" sibTransId="{DDDCB40A-A8B6-4239-9675-74E9AB5637C4}"/>
    <dgm:cxn modelId="{8B14848A-9BBD-4518-B133-9A2E8AFF8609}" type="presOf" srcId="{BB9E2FDC-15A5-49B0-BA4F-63A5CEF3A1D1}" destId="{E60C12C5-F9C9-43FC-B4C6-589FA34DBE4E}" srcOrd="0" destOrd="0" presId="urn:microsoft.com/office/officeart/2005/8/layout/vList2"/>
    <dgm:cxn modelId="{065E834A-34CC-4239-BC53-8659C0473C53}" type="presParOf" srcId="{71DAD7E4-AE99-481E-83D3-BE3179C0C289}" destId="{E60C12C5-F9C9-43FC-B4C6-589FA34DBE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E870FE-E12E-4A6E-A250-31D46FD4A744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3CEDB344-97D8-406C-9029-6FB677056C1A}">
      <dgm:prSet/>
      <dgm:spPr/>
      <dgm:t>
        <a:bodyPr/>
        <a:lstStyle/>
        <a:p>
          <a:pPr rtl="0"/>
          <a:r>
            <a:rPr lang="pl-PL" b="1" dirty="0" smtClean="0"/>
            <a:t>Wojskowe Sądy Rejonowe i sądy powszechne w latach 1946-1955 skazały na śmierć ok. 5 tys. żołnierzy podziemia niepodległościowego</a:t>
          </a:r>
          <a:endParaRPr lang="pl-PL" b="1" dirty="0"/>
        </a:p>
      </dgm:t>
    </dgm:pt>
    <dgm:pt modelId="{30924DA8-1720-4EEC-86B1-41924238D4CF}" type="parTrans" cxnId="{AC4900FC-E29C-477C-95F8-EE8CBBD35210}">
      <dgm:prSet/>
      <dgm:spPr/>
      <dgm:t>
        <a:bodyPr/>
        <a:lstStyle/>
        <a:p>
          <a:endParaRPr lang="pl-PL"/>
        </a:p>
      </dgm:t>
    </dgm:pt>
    <dgm:pt modelId="{79719100-44FD-49DF-90E7-58F6A150C7A4}" type="sibTrans" cxnId="{AC4900FC-E29C-477C-95F8-EE8CBBD35210}">
      <dgm:prSet/>
      <dgm:spPr/>
      <dgm:t>
        <a:bodyPr/>
        <a:lstStyle/>
        <a:p>
          <a:endParaRPr lang="pl-PL"/>
        </a:p>
      </dgm:t>
    </dgm:pt>
    <dgm:pt modelId="{4E278511-91EE-4F66-A5EC-07DE1297554F}">
      <dgm:prSet/>
      <dgm:spPr/>
      <dgm:t>
        <a:bodyPr/>
        <a:lstStyle/>
        <a:p>
          <a:pPr rtl="0"/>
          <a:r>
            <a:rPr lang="pl-PL" b="1" dirty="0" smtClean="0"/>
            <a:t>WSR-y za przestępstwa „przeciwko państwu” osądziły 81,5 tys. osób, w tym 35,5 tys. cywilów</a:t>
          </a:r>
          <a:endParaRPr lang="pl-PL" b="1" dirty="0"/>
        </a:p>
      </dgm:t>
    </dgm:pt>
    <dgm:pt modelId="{8C5ADFFC-7AD3-40D8-A381-74B4A52A1F36}" type="parTrans" cxnId="{72FE6B7D-B6D1-49D8-8058-1CE5F8828E93}">
      <dgm:prSet/>
      <dgm:spPr/>
      <dgm:t>
        <a:bodyPr/>
        <a:lstStyle/>
        <a:p>
          <a:endParaRPr lang="pl-PL"/>
        </a:p>
      </dgm:t>
    </dgm:pt>
    <dgm:pt modelId="{AF493ABD-72D3-4FCD-B874-23579AD515E7}" type="sibTrans" cxnId="{72FE6B7D-B6D1-49D8-8058-1CE5F8828E93}">
      <dgm:prSet/>
      <dgm:spPr/>
      <dgm:t>
        <a:bodyPr/>
        <a:lstStyle/>
        <a:p>
          <a:endParaRPr lang="pl-PL"/>
        </a:p>
      </dgm:t>
    </dgm:pt>
    <dgm:pt modelId="{7A790DC5-D4A2-4037-84B7-8A89AFC60D0A}">
      <dgm:prSet/>
      <dgm:spPr/>
      <dgm:t>
        <a:bodyPr/>
        <a:lstStyle/>
        <a:p>
          <a:pPr rtl="0"/>
          <a:r>
            <a:rPr lang="pl-PL" b="1" dirty="0" smtClean="0"/>
            <a:t>Liczba aresztowanych w Polsce z przyczyn politycznych w latach 1944-1956 może sięgać 250 tys. osób</a:t>
          </a:r>
          <a:endParaRPr lang="pl-PL" b="1" dirty="0"/>
        </a:p>
      </dgm:t>
    </dgm:pt>
    <dgm:pt modelId="{3E69389D-B904-40AD-B405-BE49967BFB81}" type="parTrans" cxnId="{9B0D3C8C-73FB-457C-94FA-66C3193FAA52}">
      <dgm:prSet/>
      <dgm:spPr/>
      <dgm:t>
        <a:bodyPr/>
        <a:lstStyle/>
        <a:p>
          <a:endParaRPr lang="pl-PL"/>
        </a:p>
      </dgm:t>
    </dgm:pt>
    <dgm:pt modelId="{3CE0F5AE-0188-4B2D-BCE4-9B93B9659F30}" type="sibTrans" cxnId="{9B0D3C8C-73FB-457C-94FA-66C3193FAA52}">
      <dgm:prSet/>
      <dgm:spPr/>
      <dgm:t>
        <a:bodyPr/>
        <a:lstStyle/>
        <a:p>
          <a:endParaRPr lang="pl-PL"/>
        </a:p>
      </dgm:t>
    </dgm:pt>
    <dgm:pt modelId="{F60D213C-3CDD-4411-AC8A-13D5150066D7}" type="pres">
      <dgm:prSet presAssocID="{AFE870FE-E12E-4A6E-A250-31D46FD4A744}" presName="linear" presStyleCnt="0">
        <dgm:presLayoutVars>
          <dgm:animLvl val="lvl"/>
          <dgm:resizeHandles val="exact"/>
        </dgm:presLayoutVars>
      </dgm:prSet>
      <dgm:spPr/>
    </dgm:pt>
    <dgm:pt modelId="{E12F7BCC-DE62-416A-B880-A253DD0607D1}" type="pres">
      <dgm:prSet presAssocID="{3CEDB344-97D8-406C-9029-6FB677056C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EAA6A2-BFD4-46A7-BB5F-FA795A4BA6D5}" type="pres">
      <dgm:prSet presAssocID="{79719100-44FD-49DF-90E7-58F6A150C7A4}" presName="spacer" presStyleCnt="0"/>
      <dgm:spPr/>
    </dgm:pt>
    <dgm:pt modelId="{80A3E0DD-4161-43DE-9734-1257FAE6A05B}" type="pres">
      <dgm:prSet presAssocID="{4E278511-91EE-4F66-A5EC-07DE129755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12EDE-AF61-4721-A94C-4EB19F2BFD9F}" type="pres">
      <dgm:prSet presAssocID="{AF493ABD-72D3-4FCD-B874-23579AD515E7}" presName="spacer" presStyleCnt="0"/>
      <dgm:spPr/>
    </dgm:pt>
    <dgm:pt modelId="{3A9398EC-9726-4802-9189-A59C2D075FA8}" type="pres">
      <dgm:prSet presAssocID="{7A790DC5-D4A2-4037-84B7-8A89AFC60D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1B424B-D918-4C94-99A1-FC4B60772A53}" type="presOf" srcId="{AFE870FE-E12E-4A6E-A250-31D46FD4A744}" destId="{F60D213C-3CDD-4411-AC8A-13D5150066D7}" srcOrd="0" destOrd="0" presId="urn:microsoft.com/office/officeart/2005/8/layout/vList2"/>
    <dgm:cxn modelId="{54A3499A-51AF-452E-8F3A-BAA8BBDEA083}" type="presOf" srcId="{7A790DC5-D4A2-4037-84B7-8A89AFC60D0A}" destId="{3A9398EC-9726-4802-9189-A59C2D075FA8}" srcOrd="0" destOrd="0" presId="urn:microsoft.com/office/officeart/2005/8/layout/vList2"/>
    <dgm:cxn modelId="{AC4900FC-E29C-477C-95F8-EE8CBBD35210}" srcId="{AFE870FE-E12E-4A6E-A250-31D46FD4A744}" destId="{3CEDB344-97D8-406C-9029-6FB677056C1A}" srcOrd="0" destOrd="0" parTransId="{30924DA8-1720-4EEC-86B1-41924238D4CF}" sibTransId="{79719100-44FD-49DF-90E7-58F6A150C7A4}"/>
    <dgm:cxn modelId="{72FE6B7D-B6D1-49D8-8058-1CE5F8828E93}" srcId="{AFE870FE-E12E-4A6E-A250-31D46FD4A744}" destId="{4E278511-91EE-4F66-A5EC-07DE1297554F}" srcOrd="1" destOrd="0" parTransId="{8C5ADFFC-7AD3-40D8-A381-74B4A52A1F36}" sibTransId="{AF493ABD-72D3-4FCD-B874-23579AD515E7}"/>
    <dgm:cxn modelId="{9B0D3C8C-73FB-457C-94FA-66C3193FAA52}" srcId="{AFE870FE-E12E-4A6E-A250-31D46FD4A744}" destId="{7A790DC5-D4A2-4037-84B7-8A89AFC60D0A}" srcOrd="2" destOrd="0" parTransId="{3E69389D-B904-40AD-B405-BE49967BFB81}" sibTransId="{3CE0F5AE-0188-4B2D-BCE4-9B93B9659F30}"/>
    <dgm:cxn modelId="{C8CF23D9-F78A-4A42-B3B2-5F2494B7C199}" type="presOf" srcId="{3CEDB344-97D8-406C-9029-6FB677056C1A}" destId="{E12F7BCC-DE62-416A-B880-A253DD0607D1}" srcOrd="0" destOrd="0" presId="urn:microsoft.com/office/officeart/2005/8/layout/vList2"/>
    <dgm:cxn modelId="{2B3B6DED-E0B4-4073-A487-AB669F8ECACB}" type="presOf" srcId="{4E278511-91EE-4F66-A5EC-07DE1297554F}" destId="{80A3E0DD-4161-43DE-9734-1257FAE6A05B}" srcOrd="0" destOrd="0" presId="urn:microsoft.com/office/officeart/2005/8/layout/vList2"/>
    <dgm:cxn modelId="{91E4DCB9-EDDB-4FC4-82BE-A12B00EF61E0}" type="presParOf" srcId="{F60D213C-3CDD-4411-AC8A-13D5150066D7}" destId="{E12F7BCC-DE62-416A-B880-A253DD0607D1}" srcOrd="0" destOrd="0" presId="urn:microsoft.com/office/officeart/2005/8/layout/vList2"/>
    <dgm:cxn modelId="{155DE640-7575-49DB-953E-7F3A1F848E6A}" type="presParOf" srcId="{F60D213C-3CDD-4411-AC8A-13D5150066D7}" destId="{DDEAA6A2-BFD4-46A7-BB5F-FA795A4BA6D5}" srcOrd="1" destOrd="0" presId="urn:microsoft.com/office/officeart/2005/8/layout/vList2"/>
    <dgm:cxn modelId="{9B497D17-21B3-4401-844C-98E95EA53C5F}" type="presParOf" srcId="{F60D213C-3CDD-4411-AC8A-13D5150066D7}" destId="{80A3E0DD-4161-43DE-9734-1257FAE6A05B}" srcOrd="2" destOrd="0" presId="urn:microsoft.com/office/officeart/2005/8/layout/vList2"/>
    <dgm:cxn modelId="{2B2EF3D3-F009-486E-BBE6-3F9051EAD92B}" type="presParOf" srcId="{F60D213C-3CDD-4411-AC8A-13D5150066D7}" destId="{31E12EDE-AF61-4721-A94C-4EB19F2BFD9F}" srcOrd="3" destOrd="0" presId="urn:microsoft.com/office/officeart/2005/8/layout/vList2"/>
    <dgm:cxn modelId="{883CAF89-97CA-4FDE-835E-7FE25D13DF16}" type="presParOf" srcId="{F60D213C-3CDD-4411-AC8A-13D5150066D7}" destId="{3A9398EC-9726-4802-9189-A59C2D075F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0A5FAC-9966-4819-8735-F2F58FC21F2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2A0E9DE-C2F4-4199-AE8A-2E41E7F7C0C0}">
      <dgm:prSet/>
      <dgm:spPr/>
      <dgm:t>
        <a:bodyPr/>
        <a:lstStyle/>
        <a:p>
          <a:pPr algn="ctr" rtl="0"/>
          <a:r>
            <a:rPr lang="pl-PL" b="1" dirty="0" smtClean="0"/>
            <a:t>Henryk Pawelec „Andrzej”</a:t>
          </a:r>
          <a:endParaRPr lang="pl-PL" b="1" dirty="0"/>
        </a:p>
      </dgm:t>
    </dgm:pt>
    <dgm:pt modelId="{AA1C85DD-D616-4196-B33B-5F9E5C4792FE}" type="parTrans" cxnId="{668D5D03-4860-4216-A639-697F733F7E39}">
      <dgm:prSet/>
      <dgm:spPr/>
      <dgm:t>
        <a:bodyPr/>
        <a:lstStyle/>
        <a:p>
          <a:endParaRPr lang="pl-PL"/>
        </a:p>
      </dgm:t>
    </dgm:pt>
    <dgm:pt modelId="{545E48FC-047C-458D-B973-6DC1252D7C12}" type="sibTrans" cxnId="{668D5D03-4860-4216-A639-697F733F7E39}">
      <dgm:prSet/>
      <dgm:spPr/>
      <dgm:t>
        <a:bodyPr/>
        <a:lstStyle/>
        <a:p>
          <a:endParaRPr lang="pl-PL"/>
        </a:p>
      </dgm:t>
    </dgm:pt>
    <dgm:pt modelId="{466FB15D-DEF8-43EF-BA40-D854E030156B}" type="pres">
      <dgm:prSet presAssocID="{F20A5FAC-9966-4819-8735-F2F58FC21F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2734355-45B5-4619-8046-444FBC28775D}" type="pres">
      <dgm:prSet presAssocID="{52A0E9DE-C2F4-4199-AE8A-2E41E7F7C0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8D5D03-4860-4216-A639-697F733F7E39}" srcId="{F20A5FAC-9966-4819-8735-F2F58FC21F24}" destId="{52A0E9DE-C2F4-4199-AE8A-2E41E7F7C0C0}" srcOrd="0" destOrd="0" parTransId="{AA1C85DD-D616-4196-B33B-5F9E5C4792FE}" sibTransId="{545E48FC-047C-458D-B973-6DC1252D7C12}"/>
    <dgm:cxn modelId="{E0EDB37A-6AAD-4EED-BD30-B1344F43ADA0}" type="presOf" srcId="{52A0E9DE-C2F4-4199-AE8A-2E41E7F7C0C0}" destId="{52734355-45B5-4619-8046-444FBC28775D}" srcOrd="0" destOrd="0" presId="urn:microsoft.com/office/officeart/2005/8/layout/vList2"/>
    <dgm:cxn modelId="{D9623459-7878-4D29-864D-8832640AFFEF}" type="presOf" srcId="{F20A5FAC-9966-4819-8735-F2F58FC21F24}" destId="{466FB15D-DEF8-43EF-BA40-D854E030156B}" srcOrd="0" destOrd="0" presId="urn:microsoft.com/office/officeart/2005/8/layout/vList2"/>
    <dgm:cxn modelId="{753182CC-A648-40D7-924C-99D572B12E24}" type="presParOf" srcId="{466FB15D-DEF8-43EF-BA40-D854E030156B}" destId="{52734355-45B5-4619-8046-444FBC2877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3D2311-3C9C-4734-B912-0D23D5A255B2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pl-PL"/>
        </a:p>
      </dgm:t>
    </dgm:pt>
    <dgm:pt modelId="{9E062507-3068-4C9A-B3C8-A535A5AF206A}">
      <dgm:prSet/>
      <dgm:spPr/>
      <dgm:t>
        <a:bodyPr/>
        <a:lstStyle/>
        <a:p>
          <a:pPr rtl="0"/>
          <a:r>
            <a:rPr lang="pl-PL" b="1" dirty="0" smtClean="0"/>
            <a:t>Urodził się 6.IV.1921r. we Wzdole Rządowym. Od października 1939r. był członkiem konspiracji. Był dowódcą zwiadu konnego w oddziale AK „Wybranieccy” pod </a:t>
          </a:r>
          <a:r>
            <a:rPr lang="pl-PL" b="1" dirty="0" err="1" smtClean="0"/>
            <a:t>dow</a:t>
          </a:r>
          <a:r>
            <a:rPr lang="pl-PL" b="1" dirty="0" smtClean="0"/>
            <a:t>. „Barabasza”, następnie w 4 Pułku Piechoty AK. Dowódca oddziału „NIE”. Od 1946r. w II Korpusie PSZ na zach. Do Polski wrócił w 1992r. Zmarł 30.V.2015r. </a:t>
          </a:r>
          <a:endParaRPr lang="pl-PL" b="1" dirty="0"/>
        </a:p>
      </dgm:t>
    </dgm:pt>
    <dgm:pt modelId="{AC14B66B-AAEC-45E5-B5CE-FC73AD0371E6}" type="parTrans" cxnId="{8BCBAC90-CA43-496A-ADF9-7743413A6AEE}">
      <dgm:prSet/>
      <dgm:spPr/>
      <dgm:t>
        <a:bodyPr/>
        <a:lstStyle/>
        <a:p>
          <a:endParaRPr lang="pl-PL"/>
        </a:p>
      </dgm:t>
    </dgm:pt>
    <dgm:pt modelId="{902A72C7-E0DB-49AF-B74E-A9E42E62913C}" type="sibTrans" cxnId="{8BCBAC90-CA43-496A-ADF9-7743413A6AEE}">
      <dgm:prSet/>
      <dgm:spPr/>
      <dgm:t>
        <a:bodyPr/>
        <a:lstStyle/>
        <a:p>
          <a:endParaRPr lang="pl-PL"/>
        </a:p>
      </dgm:t>
    </dgm:pt>
    <dgm:pt modelId="{11E272EC-50AA-4645-B407-D37DEAD4B174}" type="pres">
      <dgm:prSet presAssocID="{A53D2311-3C9C-4734-B912-0D23D5A25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0C423C-5056-4875-92FC-DD51A554FD4A}" type="pres">
      <dgm:prSet presAssocID="{9E062507-3068-4C9A-B3C8-A535A5AF206A}" presName="parentText" presStyleLbl="node1" presStyleIdx="0" presStyleCnt="1" custLinFactNeighborX="5556" custLinFactNeighborY="198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EC5162-772C-4124-955D-483904ACC531}" type="presOf" srcId="{A53D2311-3C9C-4734-B912-0D23D5A255B2}" destId="{11E272EC-50AA-4645-B407-D37DEAD4B174}" srcOrd="0" destOrd="0" presId="urn:microsoft.com/office/officeart/2005/8/layout/vList2"/>
    <dgm:cxn modelId="{8BCBAC90-CA43-496A-ADF9-7743413A6AEE}" srcId="{A53D2311-3C9C-4734-B912-0D23D5A255B2}" destId="{9E062507-3068-4C9A-B3C8-A535A5AF206A}" srcOrd="0" destOrd="0" parTransId="{AC14B66B-AAEC-45E5-B5CE-FC73AD0371E6}" sibTransId="{902A72C7-E0DB-49AF-B74E-A9E42E62913C}"/>
    <dgm:cxn modelId="{0268A765-FCAF-4FF5-95D2-DFD65AE64BE1}" type="presOf" srcId="{9E062507-3068-4C9A-B3C8-A535A5AF206A}" destId="{B80C423C-5056-4875-92FC-DD51A554FD4A}" srcOrd="0" destOrd="0" presId="urn:microsoft.com/office/officeart/2005/8/layout/vList2"/>
    <dgm:cxn modelId="{70B90B9A-871A-42E4-8DBC-D243854C1DDC}" type="presParOf" srcId="{11E272EC-50AA-4645-B407-D37DEAD4B174}" destId="{B80C423C-5056-4875-92FC-DD51A554FD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06E2B6-23A5-4C8A-8621-7D300357019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56B94340-3BBA-4D7F-886C-8D8840D9D19B}">
      <dgm:prSet/>
      <dgm:spPr/>
      <dgm:t>
        <a:bodyPr/>
        <a:lstStyle/>
        <a:p>
          <a:pPr rtl="0"/>
          <a:r>
            <a:rPr lang="pl-PL" dirty="0" smtClean="0"/>
            <a:t>JÓZEF FRANCZAK „LALUŚ”</a:t>
          </a:r>
          <a:endParaRPr lang="pl-PL" dirty="0"/>
        </a:p>
      </dgm:t>
    </dgm:pt>
    <dgm:pt modelId="{B1E66A25-61B3-4994-8579-8BBDCF543F40}" type="parTrans" cxnId="{81C66240-CD08-47E2-B0FA-F173351C3FC5}">
      <dgm:prSet/>
      <dgm:spPr/>
      <dgm:t>
        <a:bodyPr/>
        <a:lstStyle/>
        <a:p>
          <a:endParaRPr lang="pl-PL"/>
        </a:p>
      </dgm:t>
    </dgm:pt>
    <dgm:pt modelId="{992A39FD-E656-41E9-8228-0E68382AEA77}" type="sibTrans" cxnId="{81C66240-CD08-47E2-B0FA-F173351C3FC5}">
      <dgm:prSet/>
      <dgm:spPr/>
      <dgm:t>
        <a:bodyPr/>
        <a:lstStyle/>
        <a:p>
          <a:endParaRPr lang="pl-PL"/>
        </a:p>
      </dgm:t>
    </dgm:pt>
    <dgm:pt modelId="{DE02BD5C-C343-4507-B6CF-D1B3EB5D2C39}" type="pres">
      <dgm:prSet presAssocID="{A306E2B6-23A5-4C8A-8621-7D3003570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3CB317-FCFF-45A5-BD52-25C4CAEE7F1C}" type="pres">
      <dgm:prSet presAssocID="{56B94340-3BBA-4D7F-886C-8D8840D9D1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C66240-CD08-47E2-B0FA-F173351C3FC5}" srcId="{A306E2B6-23A5-4C8A-8621-7D3003570197}" destId="{56B94340-3BBA-4D7F-886C-8D8840D9D19B}" srcOrd="0" destOrd="0" parTransId="{B1E66A25-61B3-4994-8579-8BBDCF543F40}" sibTransId="{992A39FD-E656-41E9-8228-0E68382AEA77}"/>
    <dgm:cxn modelId="{19F8F95B-4AC6-477C-99E2-E12259046A2B}" type="presOf" srcId="{56B94340-3BBA-4D7F-886C-8D8840D9D19B}" destId="{283CB317-FCFF-45A5-BD52-25C4CAEE7F1C}" srcOrd="0" destOrd="0" presId="urn:microsoft.com/office/officeart/2005/8/layout/vList2"/>
    <dgm:cxn modelId="{6E8AA4AF-CC2F-4769-ABDA-D97ADD3574F3}" type="presOf" srcId="{A306E2B6-23A5-4C8A-8621-7D3003570197}" destId="{DE02BD5C-C343-4507-B6CF-D1B3EB5D2C39}" srcOrd="0" destOrd="0" presId="urn:microsoft.com/office/officeart/2005/8/layout/vList2"/>
    <dgm:cxn modelId="{93477945-4356-4F90-A361-D8B5D2AE7E5D}" type="presParOf" srcId="{DE02BD5C-C343-4507-B6CF-D1B3EB5D2C39}" destId="{283CB317-FCFF-45A5-BD52-25C4CAEE7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E9FD4FA-823A-44C7-9BAE-E0C0FDD123AB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1D4FAE36-7CE2-4323-966A-7A7BEEEB9B48}">
      <dgm:prSet/>
      <dgm:spPr/>
      <dgm:t>
        <a:bodyPr/>
        <a:lstStyle/>
        <a:p>
          <a:pPr rtl="0">
            <a:spcAft>
              <a:spcPts val="0"/>
            </a:spcAft>
          </a:pPr>
          <a:r>
            <a:rPr lang="pl-PL" dirty="0" smtClean="0"/>
            <a:t>Ostatni żołnierz podziemia antykomunistycznego </a:t>
          </a:r>
        </a:p>
        <a:p>
          <a:pPr rtl="0">
            <a:spcAft>
              <a:spcPts val="0"/>
            </a:spcAft>
          </a:pPr>
          <a:r>
            <a:rPr lang="pl-PL" dirty="0" smtClean="0"/>
            <a:t>z oddziału kpt. Z. Brońskiego „Uskoka”. Zginął w obławie w Majdanie Kozic Górnych pod Piaskami (woj. lubelskie) osiemnaście lat po wojnie – 21 października 1963 roku.</a:t>
          </a:r>
          <a:endParaRPr lang="pl-PL" dirty="0"/>
        </a:p>
      </dgm:t>
    </dgm:pt>
    <dgm:pt modelId="{87311E71-A236-4AA6-AA1C-7AE283E7031E}" type="parTrans" cxnId="{4EC53C4D-6D44-4F61-89AE-5D7C4DE5CECF}">
      <dgm:prSet/>
      <dgm:spPr/>
      <dgm:t>
        <a:bodyPr/>
        <a:lstStyle/>
        <a:p>
          <a:endParaRPr lang="pl-PL"/>
        </a:p>
      </dgm:t>
    </dgm:pt>
    <dgm:pt modelId="{51801341-BE54-4BF1-A044-1BB9C30D598E}" type="sibTrans" cxnId="{4EC53C4D-6D44-4F61-89AE-5D7C4DE5CECF}">
      <dgm:prSet/>
      <dgm:spPr/>
      <dgm:t>
        <a:bodyPr/>
        <a:lstStyle/>
        <a:p>
          <a:endParaRPr lang="pl-PL"/>
        </a:p>
      </dgm:t>
    </dgm:pt>
    <dgm:pt modelId="{7C58DB9A-0F4D-4521-B852-28938225CEED}" type="pres">
      <dgm:prSet presAssocID="{EE9FD4FA-823A-44C7-9BAE-E0C0FDD12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F30B77-6DD7-4B95-A698-936AAB5F3071}" type="pres">
      <dgm:prSet presAssocID="{1D4FAE36-7CE2-4323-966A-7A7BEEEB9B48}" presName="parentText" presStyleLbl="node1" presStyleIdx="0" presStyleCnt="1" custScaleX="100000" custScaleY="7080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C1AE2A-E78C-4125-B906-95E583F17382}" type="presOf" srcId="{EE9FD4FA-823A-44C7-9BAE-E0C0FDD123AB}" destId="{7C58DB9A-0F4D-4521-B852-28938225CEED}" srcOrd="0" destOrd="0" presId="urn:microsoft.com/office/officeart/2005/8/layout/vList2"/>
    <dgm:cxn modelId="{0BC5491C-34CC-4D96-9897-5FAE6D5100B9}" type="presOf" srcId="{1D4FAE36-7CE2-4323-966A-7A7BEEEB9B48}" destId="{0BF30B77-6DD7-4B95-A698-936AAB5F3071}" srcOrd="0" destOrd="0" presId="urn:microsoft.com/office/officeart/2005/8/layout/vList2"/>
    <dgm:cxn modelId="{4EC53C4D-6D44-4F61-89AE-5D7C4DE5CECF}" srcId="{EE9FD4FA-823A-44C7-9BAE-E0C0FDD123AB}" destId="{1D4FAE36-7CE2-4323-966A-7A7BEEEB9B48}" srcOrd="0" destOrd="0" parTransId="{87311E71-A236-4AA6-AA1C-7AE283E7031E}" sibTransId="{51801341-BE54-4BF1-A044-1BB9C30D598E}"/>
    <dgm:cxn modelId="{36650181-725A-4709-8299-AF5C2F10A28D}" type="presParOf" srcId="{7C58DB9A-0F4D-4521-B852-28938225CEED}" destId="{0BF30B77-6DD7-4B95-A698-936AAB5F30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CF12F7-6E30-4002-AD65-EBB431B92A5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4434640-3669-4892-9F0B-3C32CC8C8577}">
      <dgm:prSet custT="1"/>
      <dgm:spPr/>
      <dgm:t>
        <a:bodyPr/>
        <a:lstStyle/>
        <a:p>
          <a:pPr algn="ctr" rtl="0"/>
          <a:r>
            <a:rPr lang="pl-PL" sz="3200" b="1" dirty="0" smtClean="0"/>
            <a:t>1 MARCA </a:t>
          </a:r>
        </a:p>
        <a:p>
          <a:pPr algn="ctr" rtl="0"/>
          <a:r>
            <a:rPr lang="pl-PL" sz="3200" b="1" dirty="0" smtClean="0"/>
            <a:t>Narodowy Dzień Pamięci „Żołnierzy Wyklętych”</a:t>
          </a:r>
          <a:endParaRPr lang="pl-PL" sz="3200" b="1" dirty="0"/>
        </a:p>
      </dgm:t>
    </dgm:pt>
    <dgm:pt modelId="{9403FC6E-59D7-41AD-A3B9-12508CE7003D}" type="parTrans" cxnId="{428E8839-DE7B-4F83-9940-951398029167}">
      <dgm:prSet/>
      <dgm:spPr/>
      <dgm:t>
        <a:bodyPr/>
        <a:lstStyle/>
        <a:p>
          <a:endParaRPr lang="pl-PL"/>
        </a:p>
      </dgm:t>
    </dgm:pt>
    <dgm:pt modelId="{26F2BAFB-6081-455B-8C6F-636654D633D6}" type="sibTrans" cxnId="{428E8839-DE7B-4F83-9940-951398029167}">
      <dgm:prSet/>
      <dgm:spPr/>
      <dgm:t>
        <a:bodyPr/>
        <a:lstStyle/>
        <a:p>
          <a:endParaRPr lang="pl-PL"/>
        </a:p>
      </dgm:t>
    </dgm:pt>
    <dgm:pt modelId="{E2E897CE-64A3-4A8F-A3D8-3F74F2B8F7F3}" type="pres">
      <dgm:prSet presAssocID="{EECF12F7-6E30-4002-AD65-EBB431B92A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73AA4B-7906-4B38-A152-54D68B8ADE49}" type="pres">
      <dgm:prSet presAssocID="{74434640-3669-4892-9F0B-3C32CC8C85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E24DBA1-0F25-4E74-B288-67896D30538F}" type="presOf" srcId="{74434640-3669-4892-9F0B-3C32CC8C8577}" destId="{2D73AA4B-7906-4B38-A152-54D68B8ADE49}" srcOrd="0" destOrd="0" presId="urn:microsoft.com/office/officeart/2005/8/layout/vList2"/>
    <dgm:cxn modelId="{E7C747D4-7D27-408A-A872-C71C6B096154}" type="presOf" srcId="{EECF12F7-6E30-4002-AD65-EBB431B92A51}" destId="{E2E897CE-64A3-4A8F-A3D8-3F74F2B8F7F3}" srcOrd="0" destOrd="0" presId="urn:microsoft.com/office/officeart/2005/8/layout/vList2"/>
    <dgm:cxn modelId="{428E8839-DE7B-4F83-9940-951398029167}" srcId="{EECF12F7-6E30-4002-AD65-EBB431B92A51}" destId="{74434640-3669-4892-9F0B-3C32CC8C8577}" srcOrd="0" destOrd="0" parTransId="{9403FC6E-59D7-41AD-A3B9-12508CE7003D}" sibTransId="{26F2BAFB-6081-455B-8C6F-636654D633D6}"/>
    <dgm:cxn modelId="{109BD3FC-2A8A-415C-BD9C-79448214EF7A}" type="presParOf" srcId="{E2E897CE-64A3-4A8F-A3D8-3F74F2B8F7F3}" destId="{2D73AA4B-7906-4B38-A152-54D68B8ADE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FA6EB84-BF14-4442-8760-D2BF2A7E4FAA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47E993B-D6F7-4A59-B196-81123C137BAD}">
      <dgm:prSet/>
      <dgm:spPr/>
      <dgm:t>
        <a:bodyPr/>
        <a:lstStyle/>
        <a:p>
          <a:pPr rtl="0"/>
          <a:r>
            <a:rPr lang="pl-PL" dirty="0" smtClean="0"/>
            <a:t>1 marca 1951 roku w warszawskim więzieniu komuniści wykonali wyrok na siedmiu przywódcach IV Zarządu Głównego Zrzeszenia „Wolność i Niezawisłość”. </a:t>
          </a:r>
        </a:p>
        <a:p>
          <a:pPr rtl="0"/>
          <a:r>
            <a:rPr lang="pl-PL" dirty="0" smtClean="0"/>
            <a:t>W 60 rocznicę tej zbrodni w 2011 r., na mocy uchwały Sejmu Rzeczypospolitej Polskiej dzień 1 marca stał się świętem państwowym. </a:t>
          </a:r>
          <a:endParaRPr lang="pl-PL" dirty="0"/>
        </a:p>
      </dgm:t>
    </dgm:pt>
    <dgm:pt modelId="{2CCAD3AE-D2BD-43CF-9D5F-7A00C46CE4AF}" type="parTrans" cxnId="{E0D46381-14E2-4BE0-9358-FDF4FF2101A3}">
      <dgm:prSet/>
      <dgm:spPr/>
      <dgm:t>
        <a:bodyPr/>
        <a:lstStyle/>
        <a:p>
          <a:endParaRPr lang="pl-PL"/>
        </a:p>
      </dgm:t>
    </dgm:pt>
    <dgm:pt modelId="{E47922B6-5765-4FD2-A51F-E3A24EFA85DC}" type="sibTrans" cxnId="{E0D46381-14E2-4BE0-9358-FDF4FF2101A3}">
      <dgm:prSet/>
      <dgm:spPr/>
      <dgm:t>
        <a:bodyPr/>
        <a:lstStyle/>
        <a:p>
          <a:endParaRPr lang="pl-PL"/>
        </a:p>
      </dgm:t>
    </dgm:pt>
    <dgm:pt modelId="{FC93A782-75FA-429E-B16D-B19C4289E702}" type="pres">
      <dgm:prSet presAssocID="{1FA6EB84-BF14-4442-8760-D2BF2A7E4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C280D8-0885-4E84-90D7-18E5A00F1389}" type="pres">
      <dgm:prSet presAssocID="{547E993B-D6F7-4A59-B196-81123C137B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37D257-FF56-43FC-B109-8724E0793EF6}" type="presOf" srcId="{547E993B-D6F7-4A59-B196-81123C137BAD}" destId="{8DC280D8-0885-4E84-90D7-18E5A00F1389}" srcOrd="0" destOrd="0" presId="urn:microsoft.com/office/officeart/2005/8/layout/vList2"/>
    <dgm:cxn modelId="{73EE0BDD-ACEA-4F97-9607-F575A7B0DCA4}" type="presOf" srcId="{1FA6EB84-BF14-4442-8760-D2BF2A7E4FAA}" destId="{FC93A782-75FA-429E-B16D-B19C4289E702}" srcOrd="0" destOrd="0" presId="urn:microsoft.com/office/officeart/2005/8/layout/vList2"/>
    <dgm:cxn modelId="{E0D46381-14E2-4BE0-9358-FDF4FF2101A3}" srcId="{1FA6EB84-BF14-4442-8760-D2BF2A7E4FAA}" destId="{547E993B-D6F7-4A59-B196-81123C137BAD}" srcOrd="0" destOrd="0" parTransId="{2CCAD3AE-D2BD-43CF-9D5F-7A00C46CE4AF}" sibTransId="{E47922B6-5765-4FD2-A51F-E3A24EFA85DC}"/>
    <dgm:cxn modelId="{4089C2A9-DFF9-47F1-B846-D63292A68DF8}" type="presParOf" srcId="{FC93A782-75FA-429E-B16D-B19C4289E702}" destId="{8DC280D8-0885-4E84-90D7-18E5A00F13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A49E35E-8B05-4AEF-8F3A-9E0E3185F564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40DD47D9-1846-471A-83A1-03A5584D8ACA}">
      <dgm:prSet/>
      <dgm:spPr/>
      <dgm:t>
        <a:bodyPr/>
        <a:lstStyle/>
        <a:p>
          <a:pPr algn="ctr" rtl="0"/>
          <a:r>
            <a:rPr lang="pl-PL" b="1" dirty="0" smtClean="0"/>
            <a:t>ŻOŁNIERZE WYKLĘCI</a:t>
          </a:r>
          <a:endParaRPr lang="pl-PL" dirty="0"/>
        </a:p>
      </dgm:t>
    </dgm:pt>
    <dgm:pt modelId="{4E026A90-E809-4096-B95E-7DBABBE5DD71}" type="parTrans" cxnId="{59AF6EE7-460D-4E73-AC38-D644794196D6}">
      <dgm:prSet/>
      <dgm:spPr/>
      <dgm:t>
        <a:bodyPr/>
        <a:lstStyle/>
        <a:p>
          <a:endParaRPr lang="pl-PL"/>
        </a:p>
      </dgm:t>
    </dgm:pt>
    <dgm:pt modelId="{B4CAA5E7-B016-4D05-A7B4-354E0D374AB4}" type="sibTrans" cxnId="{59AF6EE7-460D-4E73-AC38-D644794196D6}">
      <dgm:prSet/>
      <dgm:spPr/>
      <dgm:t>
        <a:bodyPr/>
        <a:lstStyle/>
        <a:p>
          <a:endParaRPr lang="pl-PL"/>
        </a:p>
      </dgm:t>
    </dgm:pt>
    <dgm:pt modelId="{6853D22D-CC16-40B8-9BDD-1F32911FA18A}" type="pres">
      <dgm:prSet presAssocID="{5A49E35E-8B05-4AEF-8F3A-9E0E3185F5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F7FC7C-3E0C-4ED0-B8AF-A7D2D85B4FA6}" type="pres">
      <dgm:prSet presAssocID="{40DD47D9-1846-471A-83A1-03A5584D8A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749B5F-72B1-4D6E-A0A5-FB1CA3119D87}" type="presOf" srcId="{40DD47D9-1846-471A-83A1-03A5584D8ACA}" destId="{44F7FC7C-3E0C-4ED0-B8AF-A7D2D85B4FA6}" srcOrd="0" destOrd="0" presId="urn:microsoft.com/office/officeart/2005/8/layout/vList2"/>
    <dgm:cxn modelId="{C308F738-DB45-4087-A0D7-9C76B6E1B2E3}" type="presOf" srcId="{5A49E35E-8B05-4AEF-8F3A-9E0E3185F564}" destId="{6853D22D-CC16-40B8-9BDD-1F32911FA18A}" srcOrd="0" destOrd="0" presId="urn:microsoft.com/office/officeart/2005/8/layout/vList2"/>
    <dgm:cxn modelId="{59AF6EE7-460D-4E73-AC38-D644794196D6}" srcId="{5A49E35E-8B05-4AEF-8F3A-9E0E3185F564}" destId="{40DD47D9-1846-471A-83A1-03A5584D8ACA}" srcOrd="0" destOrd="0" parTransId="{4E026A90-E809-4096-B95E-7DBABBE5DD71}" sibTransId="{B4CAA5E7-B016-4D05-A7B4-354E0D374AB4}"/>
    <dgm:cxn modelId="{BDA8CAF7-FEB4-4484-B4AC-CACF21D41709}" type="presParOf" srcId="{6853D22D-CC16-40B8-9BDD-1F32911FA18A}" destId="{44F7FC7C-3E0C-4ED0-B8AF-A7D2D85B4F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FC8EF2-7ECD-43BB-BF27-91AA313A75BB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84E8AFE-56CE-4361-9180-46A1336676EB}">
      <dgm:prSet/>
      <dgm:spPr/>
      <dgm:t>
        <a:bodyPr/>
        <a:lstStyle/>
        <a:p>
          <a:pPr rtl="0"/>
          <a:r>
            <a:rPr lang="pl-PL" dirty="0" smtClean="0"/>
            <a:t>Współcześnie wielu młodych ludzi spontanicznie dba o pamięć o żołnierzach podziemia antykomunistycznego.  M. in. w czasie meczów Korony Kielce kibice oddają cześć Żołnierzom Wyklętym.</a:t>
          </a:r>
          <a:endParaRPr lang="pl-PL" dirty="0"/>
        </a:p>
      </dgm:t>
    </dgm:pt>
    <dgm:pt modelId="{4E2F7A3B-D2CD-43DE-B0E2-70C23E85F62E}" type="parTrans" cxnId="{1A494A19-029E-47EC-8E80-637CB2EA730F}">
      <dgm:prSet/>
      <dgm:spPr/>
      <dgm:t>
        <a:bodyPr/>
        <a:lstStyle/>
        <a:p>
          <a:endParaRPr lang="pl-PL"/>
        </a:p>
      </dgm:t>
    </dgm:pt>
    <dgm:pt modelId="{5C48C54F-A1E5-4D46-9259-215A5BBE719F}" type="sibTrans" cxnId="{1A494A19-029E-47EC-8E80-637CB2EA730F}">
      <dgm:prSet/>
      <dgm:spPr/>
      <dgm:t>
        <a:bodyPr/>
        <a:lstStyle/>
        <a:p>
          <a:endParaRPr lang="pl-PL"/>
        </a:p>
      </dgm:t>
    </dgm:pt>
    <dgm:pt modelId="{53656351-E90E-4BF6-93CA-25B47081F911}" type="pres">
      <dgm:prSet presAssocID="{75FC8EF2-7ECD-43BB-BF27-91AA313A75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345D9FB-B36F-4CB6-955D-985AF3996F8F}" type="pres">
      <dgm:prSet presAssocID="{984E8AFE-56CE-4361-9180-46A1336676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494A19-029E-47EC-8E80-637CB2EA730F}" srcId="{75FC8EF2-7ECD-43BB-BF27-91AA313A75BB}" destId="{984E8AFE-56CE-4361-9180-46A1336676EB}" srcOrd="0" destOrd="0" parTransId="{4E2F7A3B-D2CD-43DE-B0E2-70C23E85F62E}" sibTransId="{5C48C54F-A1E5-4D46-9259-215A5BBE719F}"/>
    <dgm:cxn modelId="{3230F9B2-D716-4850-96B6-AF7A55D1C8D5}" type="presOf" srcId="{75FC8EF2-7ECD-43BB-BF27-91AA313A75BB}" destId="{53656351-E90E-4BF6-93CA-25B47081F911}" srcOrd="0" destOrd="0" presId="urn:microsoft.com/office/officeart/2005/8/layout/vList2"/>
    <dgm:cxn modelId="{412E0439-7216-4F1F-88A8-026ED65693D8}" type="presOf" srcId="{984E8AFE-56CE-4361-9180-46A1336676EB}" destId="{2345D9FB-B36F-4CB6-955D-985AF3996F8F}" srcOrd="0" destOrd="0" presId="urn:microsoft.com/office/officeart/2005/8/layout/vList2"/>
    <dgm:cxn modelId="{3920158F-F519-4F1B-8668-419AF364F0B5}" type="presParOf" srcId="{53656351-E90E-4BF6-93CA-25B47081F911}" destId="{2345D9FB-B36F-4CB6-955D-985AF3996F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41447-E382-4F7A-9331-7C17D3D77694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110E20D-223B-4BB1-B903-CAF1F14E3E58}">
      <dgm:prSet/>
      <dgm:spPr/>
      <dgm:t>
        <a:bodyPr/>
        <a:lstStyle/>
        <a:p>
          <a:pPr algn="ctr" rtl="0"/>
          <a:r>
            <a:rPr lang="pl-PL" b="1" dirty="0" smtClean="0"/>
            <a:t>Polskie podziemie niepodległościowe                          i antykomunistyczne stawiające opór sowietyzacji Polski i podporządkowaniu jej ZSRR po II wojnie światowej.</a:t>
          </a:r>
          <a:endParaRPr lang="pl-PL" b="1" dirty="0"/>
        </a:p>
      </dgm:t>
    </dgm:pt>
    <dgm:pt modelId="{C2A32BF4-3910-4199-A1C5-92264F12B64B}" type="parTrans" cxnId="{76773A92-3019-4DA9-AFA0-55981B78CEB0}">
      <dgm:prSet/>
      <dgm:spPr/>
      <dgm:t>
        <a:bodyPr/>
        <a:lstStyle/>
        <a:p>
          <a:pPr algn="ctr"/>
          <a:endParaRPr lang="pl-PL"/>
        </a:p>
      </dgm:t>
    </dgm:pt>
    <dgm:pt modelId="{668E29CC-2A78-49C0-9376-8D56C9AB059E}" type="sibTrans" cxnId="{76773A92-3019-4DA9-AFA0-55981B78CEB0}">
      <dgm:prSet/>
      <dgm:spPr/>
      <dgm:t>
        <a:bodyPr/>
        <a:lstStyle/>
        <a:p>
          <a:pPr algn="ctr"/>
          <a:endParaRPr lang="pl-PL"/>
        </a:p>
      </dgm:t>
    </dgm:pt>
    <dgm:pt modelId="{36F25440-D907-47C3-B770-A05D73D4C50A}" type="pres">
      <dgm:prSet presAssocID="{6E641447-E382-4F7A-9331-7C17D3D776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DB60C6-6CD8-4759-9637-EBDD4E281D12}" type="pres">
      <dgm:prSet presAssocID="{C110E20D-223B-4BB1-B903-CAF1F14E3E58}" presName="parentText" presStyleLbl="node1" presStyleIdx="0" presStyleCnt="1" custScaleY="9199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893333-4367-4492-BAC1-89C920654DFC}" type="presOf" srcId="{6E641447-E382-4F7A-9331-7C17D3D77694}" destId="{36F25440-D907-47C3-B770-A05D73D4C50A}" srcOrd="0" destOrd="0" presId="urn:microsoft.com/office/officeart/2005/8/layout/vList2"/>
    <dgm:cxn modelId="{3E95F27A-B7B0-46E5-9F22-DBEE9C89FED7}" type="presOf" srcId="{C110E20D-223B-4BB1-B903-CAF1F14E3E58}" destId="{3EDB60C6-6CD8-4759-9637-EBDD4E281D12}" srcOrd="0" destOrd="0" presId="urn:microsoft.com/office/officeart/2005/8/layout/vList2"/>
    <dgm:cxn modelId="{76773A92-3019-4DA9-AFA0-55981B78CEB0}" srcId="{6E641447-E382-4F7A-9331-7C17D3D77694}" destId="{C110E20D-223B-4BB1-B903-CAF1F14E3E58}" srcOrd="0" destOrd="0" parTransId="{C2A32BF4-3910-4199-A1C5-92264F12B64B}" sibTransId="{668E29CC-2A78-49C0-9376-8D56C9AB059E}"/>
    <dgm:cxn modelId="{F6010E06-7E78-4B4F-B911-44F3C39814A3}" type="presParOf" srcId="{36F25440-D907-47C3-B770-A05D73D4C50A}" destId="{3EDB60C6-6CD8-4759-9637-EBDD4E281D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3778D-AC5D-465D-84C3-359F3F160088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pl-PL"/>
        </a:p>
      </dgm:t>
    </dgm:pt>
    <dgm:pt modelId="{430E1514-DC6D-4F85-8325-46864BD1A7BA}">
      <dgm:prSet/>
      <dgm:spPr/>
      <dgm:t>
        <a:bodyPr/>
        <a:lstStyle/>
        <a:p>
          <a:pPr algn="ctr" rtl="0"/>
          <a:r>
            <a:rPr lang="pl-PL" b="1" dirty="0" smtClean="0"/>
            <a:t>ŻOŁNIERZE WYKLĘCI</a:t>
          </a:r>
          <a:endParaRPr lang="pl-PL" b="1" dirty="0"/>
        </a:p>
      </dgm:t>
    </dgm:pt>
    <dgm:pt modelId="{45C272DB-57D6-42F6-9B4C-D1AEB6E255E4}" type="parTrans" cxnId="{9F018F86-D8FA-4B84-9944-1D2B9AAB1B69}">
      <dgm:prSet/>
      <dgm:spPr/>
      <dgm:t>
        <a:bodyPr/>
        <a:lstStyle/>
        <a:p>
          <a:endParaRPr lang="pl-PL"/>
        </a:p>
      </dgm:t>
    </dgm:pt>
    <dgm:pt modelId="{85B4483E-824B-4F9E-81CB-DBE9DB94176B}" type="sibTrans" cxnId="{9F018F86-D8FA-4B84-9944-1D2B9AAB1B69}">
      <dgm:prSet/>
      <dgm:spPr/>
      <dgm:t>
        <a:bodyPr/>
        <a:lstStyle/>
        <a:p>
          <a:endParaRPr lang="pl-PL"/>
        </a:p>
      </dgm:t>
    </dgm:pt>
    <dgm:pt modelId="{F85D98BB-26E4-46BB-9481-3D29EF7E6AE4}" type="pres">
      <dgm:prSet presAssocID="{9F83778D-AC5D-465D-84C3-359F3F160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16CC62-BB64-44C3-B733-292F49277665}" type="pres">
      <dgm:prSet presAssocID="{430E1514-DC6D-4F85-8325-46864BD1A7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018F86-D8FA-4B84-9944-1D2B9AAB1B69}" srcId="{9F83778D-AC5D-465D-84C3-359F3F160088}" destId="{430E1514-DC6D-4F85-8325-46864BD1A7BA}" srcOrd="0" destOrd="0" parTransId="{45C272DB-57D6-42F6-9B4C-D1AEB6E255E4}" sibTransId="{85B4483E-824B-4F9E-81CB-DBE9DB94176B}"/>
    <dgm:cxn modelId="{BDCC0DEF-EC93-4A76-8E46-25EECA9D1E5C}" type="presOf" srcId="{9F83778D-AC5D-465D-84C3-359F3F160088}" destId="{F85D98BB-26E4-46BB-9481-3D29EF7E6AE4}" srcOrd="0" destOrd="0" presId="urn:microsoft.com/office/officeart/2005/8/layout/vList2"/>
    <dgm:cxn modelId="{056AC1D6-1663-425B-B1AA-808EBA611806}" type="presOf" srcId="{430E1514-DC6D-4F85-8325-46864BD1A7BA}" destId="{E316CC62-BB64-44C3-B733-292F49277665}" srcOrd="0" destOrd="0" presId="urn:microsoft.com/office/officeart/2005/8/layout/vList2"/>
    <dgm:cxn modelId="{ED026501-F5EC-407D-AE3E-5EB4DA881371}" type="presParOf" srcId="{F85D98BB-26E4-46BB-9481-3D29EF7E6AE4}" destId="{E316CC62-BB64-44C3-B733-292F492776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FCE8F-8726-46DB-8F0B-B7B43925551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D92CD4C-EA28-43B2-BBDB-D180D6059AF9}">
      <dgm:prSet/>
      <dgm:spPr/>
      <dgm:t>
        <a:bodyPr/>
        <a:lstStyle/>
        <a:p>
          <a:pPr algn="ctr" rtl="0">
            <a:spcAft>
              <a:spcPts val="0"/>
            </a:spcAft>
          </a:pPr>
          <a:r>
            <a:rPr lang="pl-PL" dirty="0" smtClean="0"/>
            <a:t>W latach 1944 – 1956 w szeregach konspiracji </a:t>
          </a:r>
          <a:r>
            <a:rPr lang="pl-PL" dirty="0" smtClean="0">
              <a:solidFill>
                <a:schemeClr val="tx1"/>
              </a:solidFill>
            </a:rPr>
            <a:t>działało od 120 do 180 tysięcy osób, w tym byłych żołnierzy AK i innych organizacji niepodległościowych, wspieranych przez cywilnych Polaków.</a:t>
          </a:r>
          <a:r>
            <a:rPr lang="pl-PL" dirty="0" smtClean="0">
              <a:solidFill>
                <a:srgbClr val="FF0000"/>
              </a:solidFill>
            </a:rPr>
            <a:t> </a:t>
          </a:r>
        </a:p>
        <a:p>
          <a:pPr algn="ctr" rtl="0">
            <a:spcAft>
              <a:spcPts val="0"/>
            </a:spcAft>
          </a:pPr>
          <a:r>
            <a:rPr lang="pl-PL" dirty="0" smtClean="0"/>
            <a:t>W walkach podziemia z władzą komunistyczną zginęło </a:t>
          </a:r>
        </a:p>
        <a:p>
          <a:pPr algn="ctr" rtl="0">
            <a:spcAft>
              <a:spcPts val="0"/>
            </a:spcAft>
          </a:pPr>
          <a:r>
            <a:rPr lang="pl-PL" dirty="0" smtClean="0"/>
            <a:t>ok. 15 tysięcy ludzi, w tym 7 tys. członków podziemia. </a:t>
          </a:r>
          <a:endParaRPr lang="pl-PL" dirty="0"/>
        </a:p>
      </dgm:t>
    </dgm:pt>
    <dgm:pt modelId="{05017778-A16A-4306-9BF1-E460AF45E1AD}" type="parTrans" cxnId="{46EEDF11-D8A2-41BE-95A5-6DF259B8A87B}">
      <dgm:prSet/>
      <dgm:spPr/>
      <dgm:t>
        <a:bodyPr/>
        <a:lstStyle/>
        <a:p>
          <a:endParaRPr lang="pl-PL"/>
        </a:p>
      </dgm:t>
    </dgm:pt>
    <dgm:pt modelId="{66BFDE6D-42D1-440D-9080-7D0640C46225}" type="sibTrans" cxnId="{46EEDF11-D8A2-41BE-95A5-6DF259B8A87B}">
      <dgm:prSet/>
      <dgm:spPr/>
      <dgm:t>
        <a:bodyPr/>
        <a:lstStyle/>
        <a:p>
          <a:endParaRPr lang="pl-PL"/>
        </a:p>
      </dgm:t>
    </dgm:pt>
    <dgm:pt modelId="{2B6B1093-92A0-48E9-AE71-6D5116FBE0B2}" type="pres">
      <dgm:prSet presAssocID="{22EFCE8F-8726-46DB-8F0B-B7B4392555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A9B592-5091-4DEA-8379-0500742F16D2}" type="pres">
      <dgm:prSet presAssocID="{7D92CD4C-EA28-43B2-BBDB-D180D6059AF9}" presName="parentText" presStyleLbl="node1" presStyleIdx="0" presStyleCnt="1" custScaleY="16211" custLinFactNeighborX="126" custLinFactNeighborY="33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A71ACB-1FC7-4BA9-A445-356A35FE238B}" type="presOf" srcId="{7D92CD4C-EA28-43B2-BBDB-D180D6059AF9}" destId="{0DA9B592-5091-4DEA-8379-0500742F16D2}" srcOrd="0" destOrd="0" presId="urn:microsoft.com/office/officeart/2005/8/layout/vList2"/>
    <dgm:cxn modelId="{46EEDF11-D8A2-41BE-95A5-6DF259B8A87B}" srcId="{22EFCE8F-8726-46DB-8F0B-B7B43925551E}" destId="{7D92CD4C-EA28-43B2-BBDB-D180D6059AF9}" srcOrd="0" destOrd="0" parTransId="{05017778-A16A-4306-9BF1-E460AF45E1AD}" sibTransId="{66BFDE6D-42D1-440D-9080-7D0640C46225}"/>
    <dgm:cxn modelId="{BE4A0FA1-5B95-4C29-9091-EFBC3E69EE06}" type="presOf" srcId="{22EFCE8F-8726-46DB-8F0B-B7B43925551E}" destId="{2B6B1093-92A0-48E9-AE71-6D5116FBE0B2}" srcOrd="0" destOrd="0" presId="urn:microsoft.com/office/officeart/2005/8/layout/vList2"/>
    <dgm:cxn modelId="{DABDDD21-1A21-4C2A-AA3D-A5B88930FAC4}" type="presParOf" srcId="{2B6B1093-92A0-48E9-AE71-6D5116FBE0B2}" destId="{0DA9B592-5091-4DEA-8379-0500742F16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D220B-CFBF-49DE-9B04-1C440798833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697A6B4B-6CED-46CE-97A6-FF0799DD97CC}">
      <dgm:prSet/>
      <dgm:spPr/>
      <dgm:t>
        <a:bodyPr/>
        <a:lstStyle/>
        <a:p>
          <a:pPr algn="ctr" rtl="0"/>
          <a:r>
            <a:rPr lang="pl-PL" b="1" dirty="0" smtClean="0"/>
            <a:t>ŻOŁNIERZE NIEZŁOMNI</a:t>
          </a:r>
          <a:endParaRPr lang="pl-PL" b="1" dirty="0"/>
        </a:p>
      </dgm:t>
    </dgm:pt>
    <dgm:pt modelId="{82B0C32A-A958-4052-A698-B7CE1E210C06}" type="parTrans" cxnId="{A505629A-B0B4-4F0E-8C8A-178791276094}">
      <dgm:prSet/>
      <dgm:spPr/>
      <dgm:t>
        <a:bodyPr/>
        <a:lstStyle/>
        <a:p>
          <a:endParaRPr lang="pl-PL"/>
        </a:p>
      </dgm:t>
    </dgm:pt>
    <dgm:pt modelId="{4E51614F-4698-4A58-9F68-104BAE48CBB3}" type="sibTrans" cxnId="{A505629A-B0B4-4F0E-8C8A-178791276094}">
      <dgm:prSet/>
      <dgm:spPr/>
      <dgm:t>
        <a:bodyPr/>
        <a:lstStyle/>
        <a:p>
          <a:endParaRPr lang="pl-PL"/>
        </a:p>
      </dgm:t>
    </dgm:pt>
    <dgm:pt modelId="{9F86D25D-5621-47D8-BA14-CE682A4775EF}" type="pres">
      <dgm:prSet presAssocID="{EC8D220B-CFBF-49DE-9B04-1C4407988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258EA7-11E8-4229-91F4-697AAA58FF1A}" type="pres">
      <dgm:prSet presAssocID="{697A6B4B-6CED-46CE-97A6-FF0799DD97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05629A-B0B4-4F0E-8C8A-178791276094}" srcId="{EC8D220B-CFBF-49DE-9B04-1C440798833F}" destId="{697A6B4B-6CED-46CE-97A6-FF0799DD97CC}" srcOrd="0" destOrd="0" parTransId="{82B0C32A-A958-4052-A698-B7CE1E210C06}" sibTransId="{4E51614F-4698-4A58-9F68-104BAE48CBB3}"/>
    <dgm:cxn modelId="{9C2F9B46-5687-44A1-9A0D-73A0D6125773}" type="presOf" srcId="{697A6B4B-6CED-46CE-97A6-FF0799DD97CC}" destId="{F6258EA7-11E8-4229-91F4-697AAA58FF1A}" srcOrd="0" destOrd="0" presId="urn:microsoft.com/office/officeart/2005/8/layout/vList2"/>
    <dgm:cxn modelId="{68F5FDC7-C958-469D-9DDA-779EF443192F}" type="presOf" srcId="{EC8D220B-CFBF-49DE-9B04-1C440798833F}" destId="{9F86D25D-5621-47D8-BA14-CE682A4775EF}" srcOrd="0" destOrd="0" presId="urn:microsoft.com/office/officeart/2005/8/layout/vList2"/>
    <dgm:cxn modelId="{C29A9F56-123D-4E64-8159-D127238500FB}" type="presParOf" srcId="{9F86D25D-5621-47D8-BA14-CE682A4775EF}" destId="{F6258EA7-11E8-4229-91F4-697AAA58FF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6CAD86-568E-48C8-9E94-B35FDC8FA72A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02EC2E22-9C6A-456E-8644-BCFD5A76BA4D}">
      <dgm:prSet/>
      <dgm:spPr/>
      <dgm:t>
        <a:bodyPr/>
        <a:lstStyle/>
        <a:p>
          <a:pPr rtl="0"/>
          <a:r>
            <a:rPr lang="pl-PL" dirty="0" smtClean="0"/>
            <a:t>„Nie jesteśmy żadną bandą, tak jak nas nazywają zdrajcy i wyrodni synowie naszej ojczyzny. My jesteśmy z miast i wiosek polskich. […] My chcemy, by Polska była rządzona przez Polaków oddanych sprawie i wybranych przez cały Naród, a ludzi takich mamy, którzy i słowa głośno nie mogą powiedzieć, bo UB wraz z kliką oficerów czuwa. Dlatego też wypowiedzieliśmy walkę na śmierć lub życie tym, którzy za pieniądze, ordery lub stanowiska z rąk sowieckich, mordują najlepszych Polaków domagających się wolności i sprawiedliwości.” (mjr. „Łupaszka”, marzec 1946r.) </a:t>
          </a:r>
          <a:endParaRPr lang="pl-PL" dirty="0"/>
        </a:p>
      </dgm:t>
    </dgm:pt>
    <dgm:pt modelId="{040AAE1C-0740-4927-BC73-2858B27977F3}" type="parTrans" cxnId="{5A2934DE-FFE5-4FA7-8A2C-2818C38F0542}">
      <dgm:prSet/>
      <dgm:spPr/>
      <dgm:t>
        <a:bodyPr/>
        <a:lstStyle/>
        <a:p>
          <a:endParaRPr lang="pl-PL"/>
        </a:p>
      </dgm:t>
    </dgm:pt>
    <dgm:pt modelId="{529042AF-9668-434D-A38B-D5E96DEBF046}" type="sibTrans" cxnId="{5A2934DE-FFE5-4FA7-8A2C-2818C38F0542}">
      <dgm:prSet/>
      <dgm:spPr/>
      <dgm:t>
        <a:bodyPr/>
        <a:lstStyle/>
        <a:p>
          <a:endParaRPr lang="pl-PL"/>
        </a:p>
      </dgm:t>
    </dgm:pt>
    <dgm:pt modelId="{799074EB-972F-4AFE-B8DE-6F29F070BE9B}" type="pres">
      <dgm:prSet presAssocID="{F96CAD86-568E-48C8-9E94-B35FDC8FA7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28F33C-3C9F-4B5E-91C5-5BF93124B929}" type="pres">
      <dgm:prSet presAssocID="{02EC2E22-9C6A-456E-8644-BCFD5A76BA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2934DE-FFE5-4FA7-8A2C-2818C38F0542}" srcId="{F96CAD86-568E-48C8-9E94-B35FDC8FA72A}" destId="{02EC2E22-9C6A-456E-8644-BCFD5A76BA4D}" srcOrd="0" destOrd="0" parTransId="{040AAE1C-0740-4927-BC73-2858B27977F3}" sibTransId="{529042AF-9668-434D-A38B-D5E96DEBF046}"/>
    <dgm:cxn modelId="{4BC366F1-BBFA-46C0-A364-2ABB189993AA}" type="presOf" srcId="{F96CAD86-568E-48C8-9E94-B35FDC8FA72A}" destId="{799074EB-972F-4AFE-B8DE-6F29F070BE9B}" srcOrd="0" destOrd="0" presId="urn:microsoft.com/office/officeart/2005/8/layout/vList2"/>
    <dgm:cxn modelId="{EFB10254-20A4-4012-8538-B3A0306B1A45}" type="presOf" srcId="{02EC2E22-9C6A-456E-8644-BCFD5A76BA4D}" destId="{6428F33C-3C9F-4B5E-91C5-5BF93124B929}" srcOrd="0" destOrd="0" presId="urn:microsoft.com/office/officeart/2005/8/layout/vList2"/>
    <dgm:cxn modelId="{13AA7409-DA1A-4804-94CC-9C2B1862C86C}" type="presParOf" srcId="{799074EB-972F-4AFE-B8DE-6F29F070BE9B}" destId="{6428F33C-3C9F-4B5E-91C5-5BF93124B9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A5B28-C47C-4343-83D1-2A58B7C2955C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5FBB103-CEA0-48D7-A929-2D2A8644F5F1}">
      <dgm:prSet/>
      <dgm:spPr/>
      <dgm:t>
        <a:bodyPr/>
        <a:lstStyle/>
        <a:p>
          <a:pPr rtl="0"/>
          <a:r>
            <a:rPr lang="pl-PL" b="1" dirty="0" smtClean="0"/>
            <a:t>ZRZESZENIE „WOLNOŚĆ i NIEZAWISŁOŚĆ”</a:t>
          </a:r>
          <a:endParaRPr lang="pl-PL" b="1" dirty="0"/>
        </a:p>
      </dgm:t>
    </dgm:pt>
    <dgm:pt modelId="{029BEB5B-1379-4625-AFE9-1C326D8CAE0C}" type="parTrans" cxnId="{BFAFA5CD-6151-4EE0-9F27-56DE4E540F16}">
      <dgm:prSet/>
      <dgm:spPr/>
      <dgm:t>
        <a:bodyPr/>
        <a:lstStyle/>
        <a:p>
          <a:endParaRPr lang="pl-PL"/>
        </a:p>
      </dgm:t>
    </dgm:pt>
    <dgm:pt modelId="{7D61063B-9885-4EF1-ABCF-793A6F6B7EAA}" type="sibTrans" cxnId="{BFAFA5CD-6151-4EE0-9F27-56DE4E540F16}">
      <dgm:prSet/>
      <dgm:spPr/>
      <dgm:t>
        <a:bodyPr/>
        <a:lstStyle/>
        <a:p>
          <a:endParaRPr lang="pl-PL"/>
        </a:p>
      </dgm:t>
    </dgm:pt>
    <dgm:pt modelId="{16259C0E-A2F9-42DC-8DE0-0BB0BC0941FF}" type="pres">
      <dgm:prSet presAssocID="{18AA5B28-C47C-4343-83D1-2A58B7C295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17571E-9FBC-41CD-B815-808FA1937535}" type="pres">
      <dgm:prSet presAssocID="{A5FBB103-CEA0-48D7-A929-2D2A8644F5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B8985B-9F1F-470F-947A-82ADC6558FEC}" type="presOf" srcId="{18AA5B28-C47C-4343-83D1-2A58B7C2955C}" destId="{16259C0E-A2F9-42DC-8DE0-0BB0BC0941FF}" srcOrd="0" destOrd="0" presId="urn:microsoft.com/office/officeart/2005/8/layout/vList2"/>
    <dgm:cxn modelId="{66A335AA-24D0-4223-8A6E-4F668848FCE6}" type="presOf" srcId="{A5FBB103-CEA0-48D7-A929-2D2A8644F5F1}" destId="{6317571E-9FBC-41CD-B815-808FA1937535}" srcOrd="0" destOrd="0" presId="urn:microsoft.com/office/officeart/2005/8/layout/vList2"/>
    <dgm:cxn modelId="{BFAFA5CD-6151-4EE0-9F27-56DE4E540F16}" srcId="{18AA5B28-C47C-4343-83D1-2A58B7C2955C}" destId="{A5FBB103-CEA0-48D7-A929-2D2A8644F5F1}" srcOrd="0" destOrd="0" parTransId="{029BEB5B-1379-4625-AFE9-1C326D8CAE0C}" sibTransId="{7D61063B-9885-4EF1-ABCF-793A6F6B7EAA}"/>
    <dgm:cxn modelId="{FC5563E1-E4B1-4821-8873-F9BF5286D91E}" type="presParOf" srcId="{16259C0E-A2F9-42DC-8DE0-0BB0BC0941FF}" destId="{6317571E-9FBC-41CD-B815-808FA19375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348349-91CD-45D0-A2BE-840C5742345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200B2A-064D-44BD-AE47-5852BDBFBB95}">
      <dgm:prSet/>
      <dgm:spPr/>
      <dgm:t>
        <a:bodyPr/>
        <a:lstStyle/>
        <a:p>
          <a:pPr rtl="0">
            <a:spcAft>
              <a:spcPts val="0"/>
            </a:spcAft>
          </a:pPr>
          <a:r>
            <a:rPr lang="pl-PL" b="1" dirty="0" smtClean="0"/>
            <a:t>Ruch Oporu bez Wojny i Dywersji „Wolność i Niezawisłość” powstał </a:t>
          </a:r>
        </a:p>
        <a:p>
          <a:pPr rtl="0">
            <a:spcAft>
              <a:spcPts val="0"/>
            </a:spcAft>
          </a:pPr>
          <a:r>
            <a:rPr lang="pl-PL" b="1" dirty="0" smtClean="0"/>
            <a:t>2 września 1945 r. w Warszawie jako cywilno-wojskowa organizacja wymierzona przeciwko tworzącej się władzy komunistycznej w Polsce. Na jej czele stanął płk Jan Rzepecki. Kadrę „WiN” mieli tworzyć głównie niezdekonspirowani byli żołnierze AK.</a:t>
          </a:r>
        </a:p>
        <a:p>
          <a:pPr rtl="0">
            <a:spcAft>
              <a:spcPts val="0"/>
            </a:spcAft>
          </a:pPr>
          <a:r>
            <a:rPr lang="pl-PL" b="1" dirty="0" smtClean="0"/>
            <a:t> </a:t>
          </a:r>
        </a:p>
        <a:p>
          <a:pPr rtl="0">
            <a:spcAft>
              <a:spcPts val="0"/>
            </a:spcAft>
          </a:pPr>
          <a:r>
            <a:rPr lang="pl-PL" b="1" dirty="0" smtClean="0"/>
            <a:t>Główne cele organizacji: </a:t>
          </a:r>
        </a:p>
        <a:p>
          <a:pPr rtl="0">
            <a:spcAft>
              <a:spcPts val="0"/>
            </a:spcAft>
          </a:pPr>
          <a:r>
            <a:rPr lang="pl-PL" b="1" dirty="0" smtClean="0"/>
            <a:t>- gromadzenie informacji o sytuacji społeczno-politycznej w kraju,</a:t>
          </a:r>
        </a:p>
        <a:p>
          <a:pPr rtl="0">
            <a:spcAft>
              <a:spcPts val="0"/>
            </a:spcAft>
          </a:pPr>
          <a:r>
            <a:rPr lang="pl-PL" b="1" dirty="0" smtClean="0"/>
            <a:t>- propaganda niepodległościowa wśród społeczeństwa,</a:t>
          </a:r>
        </a:p>
        <a:p>
          <a:pPr rtl="0">
            <a:spcAft>
              <a:spcPts val="0"/>
            </a:spcAft>
          </a:pPr>
          <a:r>
            <a:rPr lang="pl-PL" b="1" dirty="0" smtClean="0"/>
            <a:t>- sprzeciw przeciwko sowietyzacji Polski. </a:t>
          </a:r>
        </a:p>
        <a:p>
          <a:pPr rtl="0">
            <a:spcAft>
              <a:spcPts val="0"/>
            </a:spcAft>
          </a:pPr>
          <a:endParaRPr lang="pl-PL" b="1" dirty="0" smtClean="0"/>
        </a:p>
        <a:p>
          <a:pPr rtl="0">
            <a:spcAft>
              <a:spcPts val="0"/>
            </a:spcAft>
          </a:pPr>
          <a:r>
            <a:rPr lang="pl-PL" b="1" dirty="0" smtClean="0"/>
            <a:t>„WiN” zakończył działalność na przełomie 1947/1948 r. po aresztowaniu przez UB członków tzw. IV Zarządu Głównego, m.in. prezesa ppłk. Łukasza Cieplińskiego. </a:t>
          </a:r>
          <a:endParaRPr lang="pl-PL" b="1" dirty="0"/>
        </a:p>
      </dgm:t>
    </dgm:pt>
    <dgm:pt modelId="{251E277A-31F3-4FD3-86AD-DD34839E2998}" type="parTrans" cxnId="{F36CA7A6-F0FB-4D1B-9A4C-FE7639CE24D1}">
      <dgm:prSet/>
      <dgm:spPr/>
      <dgm:t>
        <a:bodyPr/>
        <a:lstStyle/>
        <a:p>
          <a:endParaRPr lang="pl-PL"/>
        </a:p>
      </dgm:t>
    </dgm:pt>
    <dgm:pt modelId="{0557CA41-D4D5-419C-80F1-BAC40D4958B9}" type="sibTrans" cxnId="{F36CA7A6-F0FB-4D1B-9A4C-FE7639CE24D1}">
      <dgm:prSet/>
      <dgm:spPr/>
      <dgm:t>
        <a:bodyPr/>
        <a:lstStyle/>
        <a:p>
          <a:endParaRPr lang="pl-PL"/>
        </a:p>
      </dgm:t>
    </dgm:pt>
    <dgm:pt modelId="{45A7BA1C-7538-40F9-9505-A24056F2F2AD}" type="pres">
      <dgm:prSet presAssocID="{A4348349-91CD-45D0-A2BE-840C57423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F005403-2CC2-4B1D-87AE-E3BCAD80E3AA}" type="pres">
      <dgm:prSet presAssocID="{A1200B2A-064D-44BD-AE47-5852BDBFBB95}" presName="parentText" presStyleLbl="node1" presStyleIdx="0" presStyleCnt="1" custScaleX="100000" custScaleY="13291" custLinFactNeighborX="195" custLinFactNeighborY="33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351E74-5E98-4566-856D-30AF3350D800}" type="presOf" srcId="{A4348349-91CD-45D0-A2BE-840C5742345F}" destId="{45A7BA1C-7538-40F9-9505-A24056F2F2AD}" srcOrd="0" destOrd="0" presId="urn:microsoft.com/office/officeart/2005/8/layout/vList2"/>
    <dgm:cxn modelId="{D89C9C1B-BECF-45D6-A547-CC7EC4E97049}" type="presOf" srcId="{A1200B2A-064D-44BD-AE47-5852BDBFBB95}" destId="{FF005403-2CC2-4B1D-87AE-E3BCAD80E3AA}" srcOrd="0" destOrd="0" presId="urn:microsoft.com/office/officeart/2005/8/layout/vList2"/>
    <dgm:cxn modelId="{F36CA7A6-F0FB-4D1B-9A4C-FE7639CE24D1}" srcId="{A4348349-91CD-45D0-A2BE-840C5742345F}" destId="{A1200B2A-064D-44BD-AE47-5852BDBFBB95}" srcOrd="0" destOrd="0" parTransId="{251E277A-31F3-4FD3-86AD-DD34839E2998}" sibTransId="{0557CA41-D4D5-419C-80F1-BAC40D4958B9}"/>
    <dgm:cxn modelId="{35A254B2-FF67-460D-A2AE-85032ACB4277}" type="presParOf" srcId="{45A7BA1C-7538-40F9-9505-A24056F2F2AD}" destId="{FF005403-2CC2-4B1D-87AE-E3BCAD80E3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705A9-B17E-419D-B56A-BA255C90974F}">
      <dsp:nvSpPr>
        <dsp:cNvPr id="0" name=""/>
        <dsp:cNvSpPr/>
      </dsp:nvSpPr>
      <dsp:spPr>
        <a:xfrm>
          <a:off x="0" y="24585"/>
          <a:ext cx="8229600" cy="3979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/>
            <a:t>ŻOŁNIERZE WYKLĘCI</a:t>
          </a:r>
        </a:p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1944-1963</a:t>
          </a:r>
        </a:p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/>
            <a:t>ŻOŁNIERZE NIEZŁOMNI</a:t>
          </a:r>
        </a:p>
      </dsp:txBody>
      <dsp:txXfrm>
        <a:off x="194258" y="218843"/>
        <a:ext cx="7841084" cy="3590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5C5D-5894-4C67-B1E8-DED3F6589AA2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Walki Zbrojne</a:t>
          </a:r>
          <a:endParaRPr lang="pl-PL" sz="4700" b="1" kern="1200" dirty="0"/>
        </a:p>
      </dsp:txBody>
      <dsp:txXfrm>
        <a:off x="55030" y="70735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4337-B56D-4907-BAA1-02B75136BD07}">
      <dsp:nvSpPr>
        <dsp:cNvPr id="0" name=""/>
        <dsp:cNvSpPr/>
      </dsp:nvSpPr>
      <dsp:spPr>
        <a:xfrm>
          <a:off x="0" y="164606"/>
          <a:ext cx="9036496" cy="49273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0" kern="1200" dirty="0" smtClean="0">
              <a:solidFill>
                <a:schemeClr val="tx1"/>
              </a:solidFill>
            </a:rPr>
            <a:t>Prawie tysiąc starć, bitew, walk i potyczek z siłami bezpieczeństwa: </a:t>
          </a:r>
        </a:p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     - bitwa w Lesie Stockim (24.V.1945r</a:t>
          </a:r>
          <a:r>
            <a:rPr lang="pl-PL" sz="1900" b="0" kern="1200" dirty="0" smtClean="0">
              <a:solidFill>
                <a:schemeClr val="tx1"/>
              </a:solidFill>
            </a:rPr>
            <a:t>.</a:t>
          </a:r>
          <a:r>
            <a:rPr lang="pl-PL" sz="1900" b="1" kern="1200" dirty="0" smtClean="0">
              <a:solidFill>
                <a:schemeClr val="tx1"/>
              </a:solidFill>
            </a:rPr>
            <a:t>)</a:t>
          </a:r>
          <a:r>
            <a:rPr lang="pl-PL" sz="1900" b="0" kern="1200" dirty="0" smtClean="0">
              <a:solidFill>
                <a:schemeClr val="tx1"/>
              </a:solidFill>
            </a:rPr>
            <a:t>- stoczona pomiędzy zgrupowaniem AK-DSZ pod </a:t>
          </a:r>
          <a:r>
            <a:rPr lang="pl-PL" sz="1900" b="0" kern="1200" dirty="0" err="1" smtClean="0">
              <a:solidFill>
                <a:schemeClr val="tx1"/>
              </a:solidFill>
            </a:rPr>
            <a:t>dow</a:t>
          </a:r>
          <a:r>
            <a:rPr lang="pl-PL" sz="1900" b="0" kern="1200" dirty="0" smtClean="0">
              <a:solidFill>
                <a:schemeClr val="tx1"/>
              </a:solidFill>
            </a:rPr>
            <a:t>. M. </a:t>
          </a:r>
          <a:r>
            <a:rPr lang="pl-PL" sz="1900" b="0" kern="1200" dirty="0" err="1" smtClean="0">
              <a:solidFill>
                <a:schemeClr val="tx1"/>
              </a:solidFill>
            </a:rPr>
            <a:t>Bernaciaka</a:t>
          </a:r>
          <a:r>
            <a:rPr lang="pl-PL" sz="1900" b="0" kern="1200" dirty="0" smtClean="0">
              <a:solidFill>
                <a:schemeClr val="tx1"/>
              </a:solidFill>
            </a:rPr>
            <a:t>  </a:t>
          </a:r>
          <a:r>
            <a:rPr lang="pl-PL" sz="1900" b="0" kern="1200" dirty="0" err="1" smtClean="0">
              <a:solidFill>
                <a:schemeClr val="tx1"/>
              </a:solidFill>
            </a:rPr>
            <a:t>ps</a:t>
          </a:r>
          <a:r>
            <a:rPr lang="pl-PL" sz="1900" b="0" kern="1200" dirty="0" smtClean="0">
              <a:solidFill>
                <a:schemeClr val="tx1"/>
              </a:solidFill>
            </a:rPr>
            <a:t> „Orlik” (170-190), a żołnierzami NKWD, KBW, UB, MO (680);</a:t>
          </a:r>
        </a:p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     - starcie pod Kotkami (28.V.-2.VI. 1945r.) </a:t>
          </a:r>
          <a:r>
            <a:rPr lang="pl-PL" sz="1900" b="0" kern="1200" dirty="0" smtClean="0">
              <a:solidFill>
                <a:schemeClr val="tx1"/>
              </a:solidFill>
            </a:rPr>
            <a:t>w lesie pod Kotkami między oddziałem NSZ pod </a:t>
          </a:r>
          <a:r>
            <a:rPr lang="pl-PL" sz="1900" b="0" kern="1200" dirty="0" err="1" smtClean="0">
              <a:solidFill>
                <a:schemeClr val="tx1"/>
              </a:solidFill>
            </a:rPr>
            <a:t>dow</a:t>
          </a:r>
          <a:r>
            <a:rPr lang="pl-PL" sz="1900" b="0" kern="1200" dirty="0" smtClean="0">
              <a:solidFill>
                <a:schemeClr val="tx1"/>
              </a:solidFill>
            </a:rPr>
            <a:t>. por. S. Sikorskiego, a grupami operacyjnymi PUBP z Buska-Zdroju i WUBP z Kielc wspieranymi przez oddział Armii Czerwonej,</a:t>
          </a:r>
        </a:p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     - starcie pod Zwoleniem (15.VI.1946r.) </a:t>
          </a:r>
          <a:r>
            <a:rPr lang="pl-PL" sz="1900" b="0" kern="1200" dirty="0" smtClean="0">
              <a:solidFill>
                <a:schemeClr val="tx1"/>
              </a:solidFill>
            </a:rPr>
            <a:t>oddziałów „Igły”, „Beliny”, „Oriona”, „Orła”, „Zagóry” i „Dzidy” pod ogólnym dowództwem komendanta Inspektoratu ZZK por. „Zagończyka” (ok 100-130) z GO NKWD-UB-Acz.        </a:t>
          </a:r>
          <a:r>
            <a:rPr lang="pl-PL" sz="1900" b="1" kern="1200" dirty="0" smtClean="0">
              <a:solidFill>
                <a:schemeClr val="tx1"/>
              </a:solidFill>
            </a:rPr>
            <a:t>          </a:t>
          </a:r>
        </a:p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                                                                                </a:t>
          </a:r>
        </a:p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900" b="0" kern="1200" dirty="0" smtClean="0">
              <a:solidFill>
                <a:schemeClr val="tx1"/>
              </a:solidFill>
            </a:rPr>
            <a:t>Ponad 1200 rozbić/ataków na posterunki MO, dziesiątki akcji na pociągi, 4 ataki na placówki UBP.                                       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900" b="1" kern="1200" dirty="0" smtClean="0">
              <a:solidFill>
                <a:schemeClr val="tx1"/>
              </a:solidFill>
            </a:rPr>
            <a:t> </a:t>
          </a:r>
          <a:endParaRPr lang="pl-PL" sz="1900" b="1" kern="1200" dirty="0">
            <a:solidFill>
              <a:schemeClr val="tx1"/>
            </a:solidFill>
          </a:endParaRPr>
        </a:p>
      </dsp:txBody>
      <dsp:txXfrm>
        <a:off x="240534" y="405140"/>
        <a:ext cx="8555428" cy="44463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DDB53-25A7-467B-A4A9-4A750B081F5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Rozbijanie więzień</a:t>
          </a:r>
          <a:endParaRPr lang="pl-PL" sz="4700" kern="1200" dirty="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324F5-07BE-4729-A0EC-8E72C0D88289}">
      <dsp:nvSpPr>
        <dsp:cNvPr id="0" name=""/>
        <dsp:cNvSpPr/>
      </dsp:nvSpPr>
      <dsp:spPr>
        <a:xfrm>
          <a:off x="0" y="4996"/>
          <a:ext cx="9036496" cy="4026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38 ataków na więzienia m.in.: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- Puławy 24 kwietnia 1945 r.                   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- Kielce 4/5 sierpnia 1945 r.      </a:t>
          </a:r>
          <a:r>
            <a:rPr lang="pl-PL" sz="2300" b="1" kern="1200" dirty="0" smtClean="0">
              <a:solidFill>
                <a:srgbClr val="FF0000"/>
              </a:solidFill>
            </a:rPr>
            <a:t>        </a:t>
          </a:r>
          <a:r>
            <a:rPr lang="pl-PL" sz="2300" b="1" kern="1200" dirty="0" smtClean="0"/>
            <a:t>      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- Radom 9 września 1945 r.                     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- Zamość 8 maja 1946 r.            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5 ataków na obozy, w których przetrzymywani byli więźniowie m.in.:                                                                                       - Rembertów (20/21 maja 1945 r.)                                                         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- Piotrków Trybunalski (17 czerwca 1945 r.)</a:t>
          </a:r>
          <a:endParaRPr lang="pl-PL" sz="2300" b="1" kern="1200" dirty="0"/>
        </a:p>
      </dsp:txBody>
      <dsp:txXfrm>
        <a:off x="196539" y="201535"/>
        <a:ext cx="8643418" cy="3633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98AB-E6B5-4BA3-AFFA-7785A4A18E5E}">
      <dsp:nvSpPr>
        <dsp:cNvPr id="0" name=""/>
        <dsp:cNvSpPr/>
      </dsp:nvSpPr>
      <dsp:spPr>
        <a:xfrm>
          <a:off x="0" y="163754"/>
          <a:ext cx="82296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1" kern="1200" dirty="0" smtClean="0"/>
            <a:t>Inne akcje podziemia antykomunistycznego</a:t>
          </a:r>
          <a:endParaRPr lang="pl-PL" sz="3400" b="1" kern="1200" dirty="0"/>
        </a:p>
      </dsp:txBody>
      <dsp:txXfrm>
        <a:off x="39809" y="203563"/>
        <a:ext cx="8149982" cy="7358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1418-F14C-44B2-BFEA-22A4CD0BC875}">
      <dsp:nvSpPr>
        <dsp:cNvPr id="0" name=""/>
        <dsp:cNvSpPr/>
      </dsp:nvSpPr>
      <dsp:spPr>
        <a:xfrm>
          <a:off x="195993" y="504009"/>
          <a:ext cx="8724951" cy="3948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- akcje na urzędy gminy (niszczenie dokumentów)                                                     - akcje „rozbrojeniowe”</a:t>
          </a:r>
        </a:p>
        <a:p>
          <a:pPr lvl="0" algn="l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- akcje „przeciw bandyckie” </a:t>
          </a:r>
        </a:p>
        <a:p>
          <a:pPr lvl="0" algn="l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- likwidacja funkcjonariuszy UB i współpracowników MBP </a:t>
          </a:r>
        </a:p>
        <a:p>
          <a:pPr lvl="0" algn="l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- akcje ekspropriacyjne na obiekty gospodarcze        </a:t>
          </a:r>
        </a:p>
        <a:p>
          <a:pPr lvl="0" algn="l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- ostrzeżenia, chłosty i różne kary dla działaczy PPR i innych komunistycznych organizacji</a:t>
          </a:r>
          <a:endParaRPr lang="pl-PL" sz="2700" b="1" kern="1200" dirty="0"/>
        </a:p>
      </dsp:txBody>
      <dsp:txXfrm>
        <a:off x="388749" y="696765"/>
        <a:ext cx="8339439" cy="35631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82AA6-B50F-4C84-8D27-E71224953EE0}">
      <dsp:nvSpPr>
        <dsp:cNvPr id="0" name=""/>
        <dsp:cNvSpPr/>
      </dsp:nvSpPr>
      <dsp:spPr>
        <a:xfrm>
          <a:off x="251505" y="274631"/>
          <a:ext cx="8640988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Operacje przeciw podziemiu antykomunistycznemu</a:t>
          </a:r>
          <a:endParaRPr lang="pl-PL" sz="3100" kern="1200" dirty="0"/>
        </a:p>
      </dsp:txBody>
      <dsp:txXfrm>
        <a:off x="290143" y="313269"/>
        <a:ext cx="8563712" cy="7142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027F-C410-433C-8180-DA74F407B39B}">
      <dsp:nvSpPr>
        <dsp:cNvPr id="0" name=""/>
        <dsp:cNvSpPr/>
      </dsp:nvSpPr>
      <dsp:spPr>
        <a:xfrm>
          <a:off x="0" y="43491"/>
          <a:ext cx="91440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Obława augustowska w lipcu 1945 r. – operacja mająca na celu rozbicie i likwidację podziemia niepodległościowego w Puszczy Augustowskiej.</a:t>
          </a:r>
          <a:endParaRPr lang="pl-PL" sz="2600" kern="1200" dirty="0"/>
        </a:p>
      </dsp:txBody>
      <dsp:txXfrm>
        <a:off x="69794" y="113285"/>
        <a:ext cx="9004412" cy="1290152"/>
      </dsp:txXfrm>
    </dsp:sp>
    <dsp:sp modelId="{8181A4E3-BCD4-49CA-8031-5637B17DD638}">
      <dsp:nvSpPr>
        <dsp:cNvPr id="0" name=""/>
        <dsp:cNvSpPr/>
      </dsp:nvSpPr>
      <dsp:spPr>
        <a:xfrm>
          <a:off x="0" y="1512168"/>
          <a:ext cx="91440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Akcja X w lipcu 1948 r. przeciw Wileńskiemu Okręgowi Armii Krajowej.</a:t>
          </a:r>
          <a:endParaRPr lang="pl-PL" sz="2600" kern="1200" dirty="0"/>
        </a:p>
      </dsp:txBody>
      <dsp:txXfrm>
        <a:off x="69794" y="1581962"/>
        <a:ext cx="9004412" cy="1290152"/>
      </dsp:txXfrm>
    </dsp:sp>
    <dsp:sp modelId="{05888B7D-FD43-40AD-A651-2288B4C1AC9A}">
      <dsp:nvSpPr>
        <dsp:cNvPr id="0" name=""/>
        <dsp:cNvSpPr/>
      </dsp:nvSpPr>
      <dsp:spPr>
        <a:xfrm>
          <a:off x="0" y="3052731"/>
          <a:ext cx="91440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Operacja „Cezary” wiosna 1948 – grudzień 1952 r. mająca na celu przejęcie kontroli nad Zrzeszeniem „Wolność i Niezawisłość”.</a:t>
          </a:r>
          <a:endParaRPr lang="pl-PL" sz="2600" kern="1200" dirty="0"/>
        </a:p>
      </dsp:txBody>
      <dsp:txXfrm>
        <a:off x="69794" y="3122525"/>
        <a:ext cx="9004412" cy="12901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2CC0A-6DBC-4F6D-A712-367FC5BDE7A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Prawne podstawy represji</a:t>
          </a:r>
          <a:endParaRPr lang="pl-P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C6BC-7A31-4B22-B6ED-B12728476DAA}">
      <dsp:nvSpPr>
        <dsp:cNvPr id="0" name=""/>
        <dsp:cNvSpPr/>
      </dsp:nvSpPr>
      <dsp:spPr>
        <a:xfrm>
          <a:off x="0" y="3342"/>
          <a:ext cx="914400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26.VII.1944r.- porozumienie PKWN a ZSRR dot. tzw. strefy przyfrontowej</a:t>
          </a:r>
          <a:endParaRPr lang="pl-PL" sz="2900" b="1" kern="1200" dirty="0"/>
        </a:p>
      </dsp:txBody>
      <dsp:txXfrm>
        <a:off x="79193" y="82535"/>
        <a:ext cx="8985614" cy="1463892"/>
      </dsp:txXfrm>
    </dsp:sp>
    <dsp:sp modelId="{5FA2E1A0-9A2E-4162-AE9D-BD16D7157767}">
      <dsp:nvSpPr>
        <dsp:cNvPr id="0" name=""/>
        <dsp:cNvSpPr/>
      </dsp:nvSpPr>
      <dsp:spPr>
        <a:xfrm>
          <a:off x="0" y="1709140"/>
          <a:ext cx="914400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31.VIII.1944r.- dekret PKWN o wymiarze kary dla faszystowsko-hitlerowskich zbrodniarzy (tzw. „</a:t>
          </a:r>
          <a:r>
            <a:rPr lang="pl-PL" sz="2900" b="1" kern="1200" dirty="0" err="1" smtClean="0"/>
            <a:t>sierpniówka</a:t>
          </a:r>
          <a:r>
            <a:rPr lang="pl-PL" sz="2900" b="1" kern="1200" dirty="0" smtClean="0"/>
            <a:t>”)</a:t>
          </a:r>
          <a:endParaRPr lang="pl-PL" sz="2900" b="1" kern="1200" dirty="0"/>
        </a:p>
      </dsp:txBody>
      <dsp:txXfrm>
        <a:off x="79193" y="1788333"/>
        <a:ext cx="8985614" cy="1463892"/>
      </dsp:txXfrm>
    </dsp:sp>
    <dsp:sp modelId="{5C0EE34E-22DB-471B-824E-BF8F880EF42D}">
      <dsp:nvSpPr>
        <dsp:cNvPr id="0" name=""/>
        <dsp:cNvSpPr/>
      </dsp:nvSpPr>
      <dsp:spPr>
        <a:xfrm>
          <a:off x="0" y="3414939"/>
          <a:ext cx="914400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30.X.1944r.- dekret o ochronie państwa: kara śmierci z 11 paragrafów m.in. sądzenie osób cywilnych z KKWP </a:t>
          </a:r>
          <a:endParaRPr lang="pl-PL" sz="2900" b="1" kern="1200" dirty="0"/>
        </a:p>
      </dsp:txBody>
      <dsp:txXfrm>
        <a:off x="79193" y="3494132"/>
        <a:ext cx="8985614" cy="146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2E619-5277-4910-8EE6-8B6CABBECEA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ŻOŁNIERZE WYKLĘCI</a:t>
          </a:r>
          <a:endParaRPr lang="pl-P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12C5-F9C9-43FC-B4C6-589FA34DBE4E}">
      <dsp:nvSpPr>
        <dsp:cNvPr id="0" name=""/>
        <dsp:cNvSpPr/>
      </dsp:nvSpPr>
      <dsp:spPr>
        <a:xfrm>
          <a:off x="0" y="105901"/>
          <a:ext cx="8712968" cy="10892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 smtClean="0"/>
            <a:t>Represje na podziemiu niepodległościowym</a:t>
          </a:r>
          <a:endParaRPr lang="pl-PL" sz="3500" b="1" kern="1200" dirty="0"/>
        </a:p>
      </dsp:txBody>
      <dsp:txXfrm>
        <a:off x="53170" y="159071"/>
        <a:ext cx="8606628" cy="9828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F7BCC-DE62-416A-B880-A253DD0607D1}">
      <dsp:nvSpPr>
        <dsp:cNvPr id="0" name=""/>
        <dsp:cNvSpPr/>
      </dsp:nvSpPr>
      <dsp:spPr>
        <a:xfrm>
          <a:off x="0" y="22990"/>
          <a:ext cx="9144000" cy="159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Wojskowe Sądy Rejonowe i sądy powszechne w latach 1946-1955 skazały na śmierć ok. 5 tys. żołnierzy podziemia niepodległościowego</a:t>
          </a:r>
          <a:endParaRPr lang="pl-PL" sz="2900" b="1" kern="1200" dirty="0"/>
        </a:p>
      </dsp:txBody>
      <dsp:txXfrm>
        <a:off x="77847" y="100837"/>
        <a:ext cx="8988306" cy="1439016"/>
      </dsp:txXfrm>
    </dsp:sp>
    <dsp:sp modelId="{80A3E0DD-4161-43DE-9734-1257FAE6A05B}">
      <dsp:nvSpPr>
        <dsp:cNvPr id="0" name=""/>
        <dsp:cNvSpPr/>
      </dsp:nvSpPr>
      <dsp:spPr>
        <a:xfrm>
          <a:off x="0" y="1701221"/>
          <a:ext cx="9144000" cy="159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WSR-y za przestępstwa „przeciwko państwu” osądziły 81,5 tys. osób, w tym 35,5 tys. cywilów</a:t>
          </a:r>
          <a:endParaRPr lang="pl-PL" sz="2900" b="1" kern="1200" dirty="0"/>
        </a:p>
      </dsp:txBody>
      <dsp:txXfrm>
        <a:off x="77847" y="1779068"/>
        <a:ext cx="8988306" cy="1439016"/>
      </dsp:txXfrm>
    </dsp:sp>
    <dsp:sp modelId="{3A9398EC-9726-4802-9189-A59C2D075FA8}">
      <dsp:nvSpPr>
        <dsp:cNvPr id="0" name=""/>
        <dsp:cNvSpPr/>
      </dsp:nvSpPr>
      <dsp:spPr>
        <a:xfrm>
          <a:off x="0" y="3379451"/>
          <a:ext cx="9144000" cy="1594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Liczba aresztowanych w Polsce z przyczyn politycznych w latach 1944-1956 może sięgać 250 tys. osób</a:t>
          </a:r>
          <a:endParaRPr lang="pl-PL" sz="2900" b="1" kern="1200" dirty="0"/>
        </a:p>
      </dsp:txBody>
      <dsp:txXfrm>
        <a:off x="77847" y="3457298"/>
        <a:ext cx="8988306" cy="14390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34355-45B5-4619-8046-444FBC28775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Henryk Pawelec „Andrzej”</a:t>
          </a:r>
          <a:endParaRPr lang="pl-P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C423C-5056-4875-92FC-DD51A554FD4A}">
      <dsp:nvSpPr>
        <dsp:cNvPr id="0" name=""/>
        <dsp:cNvSpPr/>
      </dsp:nvSpPr>
      <dsp:spPr>
        <a:xfrm>
          <a:off x="0" y="413319"/>
          <a:ext cx="7378689" cy="38680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/>
            <a:t>Urodził się 6.IV.1921r. we Wzdole Rządowym. Od października 1939r. był członkiem konspiracji. Był dowódcą zwiadu konnego w oddziale AK „Wybranieccy” pod </a:t>
          </a:r>
          <a:r>
            <a:rPr lang="pl-PL" sz="2900" b="1" kern="1200" dirty="0" err="1" smtClean="0"/>
            <a:t>dow</a:t>
          </a:r>
          <a:r>
            <a:rPr lang="pl-PL" sz="2900" b="1" kern="1200" dirty="0" smtClean="0"/>
            <a:t>. „Barabasza”, następnie w 4 Pułku Piechoty AK. Dowódca oddziału „NIE”. Od 1946r. w II Korpusie PSZ na zach. Do Polski wrócił w 1992r. Zmarł 30.V.2015r. </a:t>
          </a:r>
          <a:endParaRPr lang="pl-PL" sz="2900" b="1" kern="1200" dirty="0"/>
        </a:p>
      </dsp:txBody>
      <dsp:txXfrm>
        <a:off x="188821" y="602140"/>
        <a:ext cx="7001047" cy="34903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CB317-FCFF-45A5-BD52-25C4CAEE7F1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JÓZEF FRANCZAK „LALUŚ”</a:t>
          </a:r>
          <a:endParaRPr lang="pl-PL" sz="4700" kern="1200" dirty="0"/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30B77-6DD7-4B95-A698-936AAB5F3071}">
      <dsp:nvSpPr>
        <dsp:cNvPr id="0" name=""/>
        <dsp:cNvSpPr/>
      </dsp:nvSpPr>
      <dsp:spPr>
        <a:xfrm>
          <a:off x="0" y="7133"/>
          <a:ext cx="8352928" cy="2478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800" kern="1200" dirty="0" smtClean="0"/>
            <a:t>Ostatni żołnierz podziemia antykomunistycznego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800" kern="1200" dirty="0" smtClean="0"/>
            <a:t>z oddziału kpt. Z. Brońskiego „Uskoka”. Zginął w obławie w Majdanie Kozic Górnych pod Piaskami (woj. lubelskie) osiemnaście lat po wojnie – 21 października 1963 roku.</a:t>
          </a:r>
          <a:endParaRPr lang="pl-PL" sz="2800" kern="1200" dirty="0"/>
        </a:p>
      </dsp:txBody>
      <dsp:txXfrm>
        <a:off x="120997" y="128130"/>
        <a:ext cx="8110934" cy="223663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3AA4B-7906-4B38-A152-54D68B8ADE49}">
      <dsp:nvSpPr>
        <dsp:cNvPr id="0" name=""/>
        <dsp:cNvSpPr/>
      </dsp:nvSpPr>
      <dsp:spPr>
        <a:xfrm>
          <a:off x="0" y="679"/>
          <a:ext cx="9144000" cy="11416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1 MARCA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Narodowy Dzień Pamięci „Żołnierzy Wyklętych”</a:t>
          </a:r>
          <a:endParaRPr lang="pl-PL" sz="3200" b="1" kern="1200" dirty="0"/>
        </a:p>
      </dsp:txBody>
      <dsp:txXfrm>
        <a:off x="55730" y="56409"/>
        <a:ext cx="9032540" cy="10301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80D8-0885-4E84-90D7-18E5A00F1389}">
      <dsp:nvSpPr>
        <dsp:cNvPr id="0" name=""/>
        <dsp:cNvSpPr/>
      </dsp:nvSpPr>
      <dsp:spPr>
        <a:xfrm>
          <a:off x="0" y="21269"/>
          <a:ext cx="8229600" cy="2798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1 marca 1951 roku w warszawskim więzieniu komuniści wykonali wyrok na siedmiu przywódcach IV Zarządu Głównego Zrzeszenia „Wolność i Niezawisłość”. 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W 60 rocznicę tej zbrodni w 2011 r., na mocy uchwały Sejmu Rzeczypospolitej Polskiej dzień 1 marca stał się świętem państwowym. </a:t>
          </a:r>
          <a:endParaRPr lang="pl-PL" sz="2600" kern="1200" dirty="0"/>
        </a:p>
      </dsp:txBody>
      <dsp:txXfrm>
        <a:off x="136618" y="157887"/>
        <a:ext cx="7956364" cy="25254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FC7C-3E0C-4ED0-B8AF-A7D2D85B4FA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ŻOŁNIERZE WYKLĘCI</a:t>
          </a:r>
          <a:endParaRPr lang="pl-PL" sz="4700" kern="1200" dirty="0"/>
        </a:p>
      </dsp:txBody>
      <dsp:txXfrm>
        <a:off x="55030" y="62882"/>
        <a:ext cx="8119540" cy="10172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5D9FB-B36F-4CB6-955D-985AF3996F8F}">
      <dsp:nvSpPr>
        <dsp:cNvPr id="0" name=""/>
        <dsp:cNvSpPr/>
      </dsp:nvSpPr>
      <dsp:spPr>
        <a:xfrm>
          <a:off x="0" y="203781"/>
          <a:ext cx="8229600" cy="411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Współcześnie wielu młodych ludzi spontanicznie dba o pamięć o żołnierzach podziemia antykomunistycznego.  M. in. w czasie meczów Korony Kielce kibice oddają cześć Żołnierzom Wyklętym.</a:t>
          </a:r>
          <a:endParaRPr lang="pl-PL" sz="4000" kern="1200" dirty="0"/>
        </a:p>
      </dsp:txBody>
      <dsp:txXfrm>
        <a:off x="201044" y="404825"/>
        <a:ext cx="7827512" cy="3716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B60C6-6CD8-4759-9637-EBDD4E281D12}">
      <dsp:nvSpPr>
        <dsp:cNvPr id="0" name=""/>
        <dsp:cNvSpPr/>
      </dsp:nvSpPr>
      <dsp:spPr>
        <a:xfrm>
          <a:off x="0" y="9537"/>
          <a:ext cx="8568952" cy="24291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1" kern="1200" dirty="0" smtClean="0"/>
            <a:t>Polskie podziemie niepodległościowe                          i antykomunistyczne stawiające opór sowietyzacji Polski i podporządkowaniu jej ZSRR po II wojnie światowej.</a:t>
          </a:r>
          <a:endParaRPr lang="pl-PL" sz="3400" b="1" kern="1200" dirty="0"/>
        </a:p>
      </dsp:txBody>
      <dsp:txXfrm>
        <a:off x="118584" y="128121"/>
        <a:ext cx="8331784" cy="2192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6CC62-BB64-44C3-B733-292F49277665}">
      <dsp:nvSpPr>
        <dsp:cNvPr id="0" name=""/>
        <dsp:cNvSpPr/>
      </dsp:nvSpPr>
      <dsp:spPr>
        <a:xfrm>
          <a:off x="0" y="43829"/>
          <a:ext cx="5256583" cy="1055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1" kern="1200" dirty="0" smtClean="0"/>
            <a:t>ŻOŁNIERZE WYKLĘCI</a:t>
          </a:r>
          <a:endParaRPr lang="pl-PL" sz="4400" b="1" kern="1200" dirty="0"/>
        </a:p>
      </dsp:txBody>
      <dsp:txXfrm>
        <a:off x="51517" y="95346"/>
        <a:ext cx="5153549" cy="952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9B592-5091-4DEA-8379-0500742F16D2}">
      <dsp:nvSpPr>
        <dsp:cNvPr id="0" name=""/>
        <dsp:cNvSpPr/>
      </dsp:nvSpPr>
      <dsp:spPr>
        <a:xfrm>
          <a:off x="0" y="1119356"/>
          <a:ext cx="9036496" cy="2573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dirty="0" smtClean="0"/>
            <a:t>W latach 1944 – 1956 w szeregach konspiracji </a:t>
          </a:r>
          <a:r>
            <a:rPr lang="pl-PL" sz="2500" kern="1200" dirty="0" smtClean="0">
              <a:solidFill>
                <a:schemeClr val="tx1"/>
              </a:solidFill>
            </a:rPr>
            <a:t>działało od 120 do 180 tysięcy osób, w tym byłych żołnierzy AK i innych organizacji niepodległościowych, wspieranych przez cywilnych Polaków.</a:t>
          </a:r>
          <a:r>
            <a:rPr lang="pl-PL" sz="2500" kern="1200" dirty="0" smtClean="0">
              <a:solidFill>
                <a:srgbClr val="FF0000"/>
              </a:solidFill>
            </a:rPr>
            <a:t>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dirty="0" smtClean="0"/>
            <a:t>W walkach podziemia z władzą komunistyczną zginęło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dirty="0" smtClean="0"/>
            <a:t>ok. 15 tysięcy ludzi, w tym 7 tys. członków podziemia. </a:t>
          </a:r>
          <a:endParaRPr lang="pl-PL" sz="2500" kern="1200" dirty="0"/>
        </a:p>
      </dsp:txBody>
      <dsp:txXfrm>
        <a:off x="125624" y="1244980"/>
        <a:ext cx="8785248" cy="2322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8EA7-11E8-4229-91F4-697AAA58FF1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/>
            <a:t>ŻOŁNIERZE NIEZŁOMNI</a:t>
          </a:r>
          <a:endParaRPr lang="pl-P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F33C-3C9F-4B5E-91C5-5BF93124B929}">
      <dsp:nvSpPr>
        <dsp:cNvPr id="0" name=""/>
        <dsp:cNvSpPr/>
      </dsp:nvSpPr>
      <dsp:spPr>
        <a:xfrm>
          <a:off x="0" y="15304"/>
          <a:ext cx="8712968" cy="511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„Nie jesteśmy żadną bandą, tak jak nas nazywają zdrajcy i wyrodni synowie naszej ojczyzny. My jesteśmy z miast i wiosek polskich. […] My chcemy, by Polska była rządzona przez Polaków oddanych sprawie i wybranych przez cały Naród, a ludzi takich mamy, którzy i słowa głośno nie mogą powiedzieć, bo UB wraz z kliką oficerów czuwa. Dlatego też wypowiedzieliśmy walkę na śmierć lub życie tym, którzy za pieniądze, ordery lub stanowiska z rąk sowieckich, mordują najlepszych Polaków domagających się wolności i sprawiedliwości.” (mjr. „Łupaszka”, marzec 1946r.) </a:t>
          </a:r>
          <a:endParaRPr lang="pl-PL" sz="2800" kern="1200" dirty="0"/>
        </a:p>
      </dsp:txBody>
      <dsp:txXfrm>
        <a:off x="249477" y="264781"/>
        <a:ext cx="8214014" cy="4611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571E-9FBC-41CD-B815-808FA1937535}">
      <dsp:nvSpPr>
        <dsp:cNvPr id="0" name=""/>
        <dsp:cNvSpPr/>
      </dsp:nvSpPr>
      <dsp:spPr>
        <a:xfrm>
          <a:off x="0" y="151762"/>
          <a:ext cx="8229600" cy="83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 smtClean="0"/>
            <a:t>ZRZESZENIE „WOLNOŚĆ i NIEZAWISŁOŚĆ”</a:t>
          </a:r>
          <a:endParaRPr lang="pl-PL" sz="3500" b="1" kern="1200" dirty="0"/>
        </a:p>
      </dsp:txBody>
      <dsp:txXfrm>
        <a:off x="40980" y="192742"/>
        <a:ext cx="8147640" cy="75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5403-2CC2-4B1D-87AE-E3BCAD80E3AA}">
      <dsp:nvSpPr>
        <dsp:cNvPr id="0" name=""/>
        <dsp:cNvSpPr/>
      </dsp:nvSpPr>
      <dsp:spPr>
        <a:xfrm>
          <a:off x="0" y="608206"/>
          <a:ext cx="9036496" cy="4936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Ruch Oporu bez Wojny i Dywersji „Wolność i Niezawisłość” powstał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2 września 1945 r. w Warszawie jako cywilno-wojskowa organizacja wymierzona przeciwko tworzącej się władzy komunistycznej w Polsce. Na jej czele stanął płk Jan Rzepecki. Kadrę „WiN” mieli tworzyć głównie niezdekonspirowani byli żołnierze AK.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Główne cele organizacji: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- gromadzenie informacji o sytuacji społeczno-politycznej w kraju,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- propaganda niepodległościowa wśród społeczeństwa,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- sprzeciw przeciwko sowietyzacji Polski.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l-PL" sz="2100" b="1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100" b="1" kern="1200" dirty="0" smtClean="0"/>
            <a:t>„WiN” zakończył działalność na przełomie 1947/1948 r. po aresztowaniu przez UB członków tzw. IV Zarządu Głównego, m.in. prezesa ppłk. Łukasza Cieplińskiego. </a:t>
          </a:r>
          <a:endParaRPr lang="pl-PL" sz="2100" b="1" kern="1200" dirty="0"/>
        </a:p>
      </dsp:txBody>
      <dsp:txXfrm>
        <a:off x="240972" y="849178"/>
        <a:ext cx="8554552" cy="445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5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51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8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3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14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6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1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3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EFA1-45AE-4729-94DC-078135C4E28A}" type="datetimeFigureOut">
              <a:rPr lang="pl-PL" smtClean="0"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0BF3-11FF-4791-98FE-A232C512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11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8550753"/>
              </p:ext>
            </p:extLst>
          </p:nvPr>
        </p:nvGraphicFramePr>
        <p:xfrm>
          <a:off x="467544" y="1988840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157191"/>
            <a:ext cx="8229600" cy="7200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4800" dirty="0" smtClean="0"/>
          </a:p>
        </p:txBody>
      </p:sp>
    </p:spTree>
    <p:extLst>
      <p:ext uri="{BB962C8B-B14F-4D97-AF65-F5344CB8AC3E}">
        <p14:creationId xmlns:p14="http://schemas.microsoft.com/office/powerpoint/2010/main" val="28955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294160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30773"/>
              </p:ext>
            </p:extLst>
          </p:nvPr>
        </p:nvGraphicFramePr>
        <p:xfrm>
          <a:off x="0" y="1484784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82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4805215"/>
              </p:ext>
            </p:extLst>
          </p:nvPr>
        </p:nvGraphicFramePr>
        <p:xfrm>
          <a:off x="251520" y="116632"/>
          <a:ext cx="8712968" cy="130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101"/>
              </p:ext>
            </p:extLst>
          </p:nvPr>
        </p:nvGraphicFramePr>
        <p:xfrm>
          <a:off x="0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556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1000" t="10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Tadeusz Zieliński „Igła”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5544616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Urodził się 27.IX.1927 r. </a:t>
            </a:r>
            <a:r>
              <a:rPr lang="pl-PL" dirty="0"/>
              <a:t>w</a:t>
            </a:r>
            <a:r>
              <a:rPr lang="pl-PL" dirty="0" smtClean="0"/>
              <a:t> Gaju gm. Skaryszew. </a:t>
            </a:r>
          </a:p>
          <a:p>
            <a:pPr marL="0" indent="0">
              <a:buNone/>
            </a:pPr>
            <a:r>
              <a:rPr lang="pl-PL" dirty="0" smtClean="0"/>
              <a:t>W konspiracji od 1943 r., kiedy wstąpił do AK. Po wojnie nie złożył broni.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Brał udział w rozbiciu więzienia kieleckiego w 1945 r. Od 1946 r. dowódca oddziału „WiN”, który wchodził w skład zgrupowania pod </a:t>
            </a:r>
            <a:r>
              <a:rPr lang="pl-PL" dirty="0" err="1" smtClean="0"/>
              <a:t>dow</a:t>
            </a:r>
            <a:r>
              <a:rPr lang="pl-PL" dirty="0" smtClean="0"/>
              <a:t>. „Zagończyka”. Oddział „Igły” przeprowadził szereg operacji bojowych i akcji likwidacyjnych.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Ostatnią bitwę stoczył 14.VI.1948 r. </a:t>
            </a:r>
            <a:r>
              <a:rPr lang="pl-PL" dirty="0"/>
              <a:t>p</a:t>
            </a:r>
            <a:r>
              <a:rPr lang="pl-PL" dirty="0" smtClean="0"/>
              <a:t>od wsią Dzierzkówek, sam „Igła” zdołał się przebić z okrążenia. 24.VI.1948 r. został ciężko ranny w wyniku zamachu dokonanego przez ubeckiego agenta z jego oddziału. Nie chcąc trafić do niewoli, ppor. „Igła” popełnił samobójstwo, rozrywając się granatem.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17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5000" t="1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Aleksander Młyński „Drągal”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5832648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Urodził się 14.II.1925r. w okolicach Sienna. W czasie okupacji niemieckiej żołnierz kresowej AK i uczestnik powstania warszawskiego.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1946r. Wstąpił do oddziału NZZ chor. A. Owczarka „Zygadło”, następnie w oddziale „WiN” T. Zielińskiego „Igły” (oba podległe ZZK „Zagończyka”). W lutym 1947r. „Drągal” ujawnił się podczas amnestii, jednak ścigany przez UB wrócił do podziemia.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Do 1950r. prowadził intensywne działania na Kielecczyźnie. Walczył do 25.VIII.1950r., kiedy został zastrzelony wraz z dwoma swoimi podkomendnymi w Kolonii Wawrzyszów pod Wolanowem przez pozorowaną grupę UB, udającą patrol partyzancki.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4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89438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31914"/>
              </p:ext>
            </p:extLst>
          </p:nvPr>
        </p:nvGraphicFramePr>
        <p:xfrm>
          <a:off x="1763687" y="2492896"/>
          <a:ext cx="7378689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8967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0" t="15000" r="-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Aleksander Życiński „Wilczur”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Urodził się 16.VII.1926r. </a:t>
            </a:r>
            <a:r>
              <a:rPr lang="pl-PL" dirty="0"/>
              <a:t>w</a:t>
            </a:r>
            <a:r>
              <a:rPr lang="pl-PL" dirty="0" smtClean="0"/>
              <a:t> Warszawie. Należał do oddziału AK „Ponurego” oraz Brygady Świętokrzyskiej NSZ płk. „</a:t>
            </a:r>
            <a:r>
              <a:rPr lang="pl-PL" dirty="0" err="1" smtClean="0"/>
              <a:t>Bohuna</a:t>
            </a:r>
            <a:r>
              <a:rPr lang="pl-PL" dirty="0" smtClean="0"/>
              <a:t>”. W 1947r. utworzył oddział partyzancki „WiN” w Suchedniowie. W 1948r. został aresztowany wraz z żoną Józefą ps. ”Zośka” i osadzony w więzieniu kieleckim. Wyrokiem Wojskowego Sądu Rejonowego zostaje skazany na trzykrotną karę śmierci. 24 września wyrok wykonano w Zgórsku koło Kielc.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96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4000" t="16000" r="-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Stefania </a:t>
            </a:r>
            <a:r>
              <a:rPr lang="pl-PL" dirty="0" err="1" smtClean="0"/>
              <a:t>Firkowska</a:t>
            </a:r>
            <a:r>
              <a:rPr lang="pl-PL" dirty="0" smtClean="0"/>
              <a:t> „Feluś”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576064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Urodzona 20.IX.1925r. w Końskich. Podczas okupacji niemieckiej służyła w oddziale NSZ-AK kpt. J. Wyrwy „Starego”, który wchodził w skład 25 </a:t>
            </a:r>
            <a:r>
              <a:rPr lang="pl-PL" dirty="0" err="1" smtClean="0"/>
              <a:t>pp</a:t>
            </a:r>
            <a:r>
              <a:rPr lang="pl-PL" dirty="0" smtClean="0"/>
              <a:t> AK. Była łączniczką dowódcy 25 pułku mjr. R. Majewskiego „Leśniaka”. W styczniu 1945r. jej oddział został rozbrojony w okolicach Radoszyc przez Armię Czerwoną. „Feluś” pozostała w konspiracji, prawdopodobnie dołączyła do organizacji „WiN”. Tuż przed Wielkanocą 1946r. została uprowadzona w Skotnikach i zamordowana przez funkcjonariuszy Urzędu Bezpieczeństwa w Końskich.   </a:t>
            </a:r>
          </a:p>
        </p:txBody>
      </p:sp>
    </p:spTree>
    <p:extLst>
      <p:ext uri="{BB962C8B-B14F-4D97-AF65-F5344CB8AC3E}">
        <p14:creationId xmlns:p14="http://schemas.microsoft.com/office/powerpoint/2010/main" val="161717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91262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50153"/>
              </p:ext>
            </p:extLst>
          </p:nvPr>
        </p:nvGraphicFramePr>
        <p:xfrm>
          <a:off x="683568" y="4365104"/>
          <a:ext cx="8352928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833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536565"/>
              </p:ext>
            </p:extLst>
          </p:nvPr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6574"/>
              </p:ext>
            </p:extLst>
          </p:nvPr>
        </p:nvGraphicFramePr>
        <p:xfrm>
          <a:off x="467544" y="3789040"/>
          <a:ext cx="8229600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4904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04748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96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826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5827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32182"/>
              </p:ext>
            </p:extLst>
          </p:nvPr>
        </p:nvGraphicFramePr>
        <p:xfrm>
          <a:off x="395536" y="4293096"/>
          <a:ext cx="856895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15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045074"/>
              </p:ext>
            </p:extLst>
          </p:nvPr>
        </p:nvGraphicFramePr>
        <p:xfrm>
          <a:off x="1907704" y="274638"/>
          <a:ext cx="52565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71377"/>
              </p:ext>
            </p:extLst>
          </p:nvPr>
        </p:nvGraphicFramePr>
        <p:xfrm>
          <a:off x="107504" y="3068960"/>
          <a:ext cx="90364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697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0889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78583"/>
              </p:ext>
            </p:extLst>
          </p:nvPr>
        </p:nvGraphicFramePr>
        <p:xfrm>
          <a:off x="251520" y="1600200"/>
          <a:ext cx="871296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7158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293239"/>
              </p:ext>
            </p:extLst>
          </p:nvPr>
        </p:nvGraphicFramePr>
        <p:xfrm>
          <a:off x="467544" y="10277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08246"/>
              </p:ext>
            </p:extLst>
          </p:nvPr>
        </p:nvGraphicFramePr>
        <p:xfrm>
          <a:off x="87423" y="1196752"/>
          <a:ext cx="90364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80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72192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4112"/>
              </p:ext>
            </p:extLst>
          </p:nvPr>
        </p:nvGraphicFramePr>
        <p:xfrm>
          <a:off x="92426" y="1412776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634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50469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62832"/>
              </p:ext>
            </p:extLst>
          </p:nvPr>
        </p:nvGraphicFramePr>
        <p:xfrm>
          <a:off x="-17202" y="2780928"/>
          <a:ext cx="9036496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35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62349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711255"/>
              </p:ext>
            </p:extLst>
          </p:nvPr>
        </p:nvGraphicFramePr>
        <p:xfrm>
          <a:off x="107504" y="1844824"/>
          <a:ext cx="8920945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975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9970197"/>
              </p:ext>
            </p:extLst>
          </p:nvPr>
        </p:nvGraphicFramePr>
        <p:xfrm>
          <a:off x="0" y="0"/>
          <a:ext cx="9144000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890632"/>
              </p:ext>
            </p:extLst>
          </p:nvPr>
        </p:nvGraphicFramePr>
        <p:xfrm>
          <a:off x="0" y="2132856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60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1359</Words>
  <Application>Microsoft Office PowerPoint</Application>
  <PresentationFormat>Pokaz na ekranie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Tadeusz Zieliński „Igła”</vt:lpstr>
      <vt:lpstr>Aleksander Młyński „Drągal”</vt:lpstr>
      <vt:lpstr>Prezentacja programu PowerPoint</vt:lpstr>
      <vt:lpstr>Aleksander Życiński „Wilczur”</vt:lpstr>
      <vt:lpstr>Stefania Firkowska „Feluś”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Teraz</dc:creator>
  <cp:lastModifiedBy>Teraz</cp:lastModifiedBy>
  <cp:revision>77</cp:revision>
  <dcterms:created xsi:type="dcterms:W3CDTF">2016-02-05T09:20:57Z</dcterms:created>
  <dcterms:modified xsi:type="dcterms:W3CDTF">2016-02-25T12:50:24Z</dcterms:modified>
</cp:coreProperties>
</file>